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330" r:id="rId6"/>
    <p:sldId id="329" r:id="rId7"/>
    <p:sldId id="288" r:id="rId8"/>
    <p:sldId id="289" r:id="rId9"/>
    <p:sldId id="359" r:id="rId10"/>
    <p:sldId id="332" r:id="rId11"/>
    <p:sldId id="333" r:id="rId12"/>
    <p:sldId id="335" r:id="rId13"/>
    <p:sldId id="334" r:id="rId14"/>
    <p:sldId id="336" r:id="rId15"/>
    <p:sldId id="352" r:id="rId16"/>
    <p:sldId id="353" r:id="rId17"/>
    <p:sldId id="356" r:id="rId18"/>
    <p:sldId id="339" r:id="rId19"/>
    <p:sldId id="360" r:id="rId20"/>
    <p:sldId id="340" r:id="rId21"/>
    <p:sldId id="357" r:id="rId22"/>
    <p:sldId id="358" r:id="rId23"/>
    <p:sldId id="345" r:id="rId24"/>
    <p:sldId id="318" r:id="rId25"/>
    <p:sldId id="363" r:id="rId26"/>
    <p:sldId id="364" r:id="rId27"/>
    <p:sldId id="312" r:id="rId28"/>
    <p:sldId id="365" r:id="rId29"/>
    <p:sldId id="366" r:id="rId30"/>
    <p:sldId id="362" r:id="rId31"/>
    <p:sldId id="259" r:id="rId32"/>
    <p:sldId id="351" r:id="rId33"/>
    <p:sldId id="26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D506E-7C45-1745-BDDB-13E763905685}" v="3812" dt="2026-06-03T17:48:20.4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75548"/>
  </p:normalViewPr>
  <p:slideViewPr>
    <p:cSldViewPr>
      <p:cViewPr varScale="1">
        <p:scale>
          <a:sx n="90" d="100"/>
          <a:sy n="90" d="100"/>
        </p:scale>
        <p:origin x="2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n, Victor" userId="6db8445d-6238-4f6f-8a75-7c63af4028c2" providerId="ADAL" clId="{691C727B-7975-54C6-810A-8CCA97D0A888}"/>
    <pc:docChg chg="undo redo custSel addSld delSld modSld sldOrd modMainMaster">
      <pc:chgData name="Chen, Victor" userId="6db8445d-6238-4f6f-8a75-7c63af4028c2" providerId="ADAL" clId="{691C727B-7975-54C6-810A-8CCA97D0A888}" dt="2026-06-03T19:11:56.316" v="59411" actId="20577"/>
      <pc:docMkLst>
        <pc:docMk/>
      </pc:docMkLst>
      <pc:sldChg chg="addSp delSp modSp mod chgLayout modNotesTx">
        <pc:chgData name="Chen, Victor" userId="6db8445d-6238-4f6f-8a75-7c63af4028c2" providerId="ADAL" clId="{691C727B-7975-54C6-810A-8CCA97D0A888}" dt="2026-06-03T18:36:25.296" v="57041" actId="20577"/>
        <pc:sldMkLst>
          <pc:docMk/>
          <pc:sldMk cId="2589239513" sldId="256"/>
        </pc:sldMkLst>
        <pc:spChg chg="mod ord">
          <ac:chgData name="Chen, Victor" userId="6db8445d-6238-4f6f-8a75-7c63af4028c2" providerId="ADAL" clId="{691C727B-7975-54C6-810A-8CCA97D0A888}" dt="2026-05-11T07:13:41.125" v="306" actId="113"/>
          <ac:spMkLst>
            <pc:docMk/>
            <pc:sldMk cId="2589239513" sldId="256"/>
            <ac:spMk id="2" creationId="{41A8B740-F0B4-0659-B65C-19689F895B4D}"/>
          </ac:spMkLst>
        </pc:spChg>
        <pc:spChg chg="mod ord">
          <ac:chgData name="Chen, Victor" userId="6db8445d-6238-4f6f-8a75-7c63af4028c2" providerId="ADAL" clId="{691C727B-7975-54C6-810A-8CCA97D0A888}" dt="2026-05-11T07:13:11.229" v="304" actId="20577"/>
          <ac:spMkLst>
            <pc:docMk/>
            <pc:sldMk cId="2589239513" sldId="256"/>
            <ac:spMk id="3" creationId="{15E81CDD-41B4-D4BA-6CA0-D5F03F33910D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2589239513" sldId="256"/>
            <ac:spMk id="6" creationId="{E50DB49E-1E17-D405-BFA8-A593CDC0FFA4}"/>
          </ac:spMkLst>
        </pc:spChg>
        <pc:picChg chg="mod ord modCrop">
          <ac:chgData name="Chen, Victor" userId="6db8445d-6238-4f6f-8a75-7c63af4028c2" providerId="ADAL" clId="{691C727B-7975-54C6-810A-8CCA97D0A888}" dt="2026-05-11T07:12:46.608" v="278" actId="18131"/>
          <ac:picMkLst>
            <pc:docMk/>
            <pc:sldMk cId="2589239513" sldId="256"/>
            <ac:picMk id="16" creationId="{C9402095-A631-5D7F-396E-D68CF7B228B6}"/>
          </ac:picMkLst>
        </pc:picChg>
      </pc:sldChg>
      <pc:sldChg chg="addSp delSp modSp add mod modClrScheme modAnim chgLayout modNotesTx">
        <pc:chgData name="Chen, Victor" userId="6db8445d-6238-4f6f-8a75-7c63af4028c2" providerId="ADAL" clId="{691C727B-7975-54C6-810A-8CCA97D0A888}" dt="2026-06-03T19:07:47.809" v="59200" actId="20577"/>
        <pc:sldMkLst>
          <pc:docMk/>
          <pc:sldMk cId="371528332" sldId="259"/>
        </pc:sldMkLst>
        <pc:spChg chg="mod ord">
          <ac:chgData name="Chen, Victor" userId="6db8445d-6238-4f6f-8a75-7c63af4028c2" providerId="ADAL" clId="{691C727B-7975-54C6-810A-8CCA97D0A888}" dt="2026-06-03T17:17:52.241" v="56294" actId="700"/>
          <ac:spMkLst>
            <pc:docMk/>
            <pc:sldMk cId="371528332" sldId="259"/>
            <ac:spMk id="2" creationId="{65913552-55E8-F85C-A89D-E81C8D444108}"/>
          </ac:spMkLst>
        </pc:spChg>
        <pc:spChg chg="mod ord">
          <ac:chgData name="Chen, Victor" userId="6db8445d-6238-4f6f-8a75-7c63af4028c2" providerId="ADAL" clId="{691C727B-7975-54C6-810A-8CCA97D0A888}" dt="2026-06-03T17:18:05.196" v="56297" actId="1076"/>
          <ac:spMkLst>
            <pc:docMk/>
            <pc:sldMk cId="371528332" sldId="259"/>
            <ac:spMk id="3" creationId="{7B06D458-3317-2D92-C7BF-08F1AEC47F53}"/>
          </ac:spMkLst>
        </pc:spChg>
        <pc:spChg chg="add mod ord">
          <ac:chgData name="Chen, Victor" userId="6db8445d-6238-4f6f-8a75-7c63af4028c2" providerId="ADAL" clId="{691C727B-7975-54C6-810A-8CCA97D0A888}" dt="2026-06-03T17:18:05.196" v="56297" actId="1076"/>
          <ac:spMkLst>
            <pc:docMk/>
            <pc:sldMk cId="371528332" sldId="259"/>
            <ac:spMk id="5" creationId="{B0F53A14-2DA1-7AAA-B059-5BACD31A91E8}"/>
          </ac:spMkLst>
        </pc:spChg>
        <pc:spChg chg="add mod ord">
          <ac:chgData name="Chen, Victor" userId="6db8445d-6238-4f6f-8a75-7c63af4028c2" providerId="ADAL" clId="{691C727B-7975-54C6-810A-8CCA97D0A888}" dt="2026-06-03T17:18:05.196" v="56297" actId="1076"/>
          <ac:spMkLst>
            <pc:docMk/>
            <pc:sldMk cId="371528332" sldId="259"/>
            <ac:spMk id="6" creationId="{643360C0-75C2-4FA4-E794-A818FD7AC030}"/>
          </ac:spMkLst>
        </pc:spChg>
        <pc:spChg chg="add mod ord">
          <ac:chgData name="Chen, Victor" userId="6db8445d-6238-4f6f-8a75-7c63af4028c2" providerId="ADAL" clId="{691C727B-7975-54C6-810A-8CCA97D0A888}" dt="2026-06-03T17:18:05.196" v="56297" actId="1076"/>
          <ac:spMkLst>
            <pc:docMk/>
            <pc:sldMk cId="371528332" sldId="259"/>
            <ac:spMk id="7" creationId="{E37FF34C-1571-1EF8-AD77-0D1EDE9BF17F}"/>
          </ac:spMkLst>
        </pc:spChg>
        <pc:spChg chg="add mod">
          <ac:chgData name="Chen, Victor" userId="6db8445d-6238-4f6f-8a75-7c63af4028c2" providerId="ADAL" clId="{691C727B-7975-54C6-810A-8CCA97D0A888}" dt="2026-05-20T20:13:19.822" v="37436" actId="27636"/>
          <ac:spMkLst>
            <pc:docMk/>
            <pc:sldMk cId="371528332" sldId="259"/>
            <ac:spMk id="9" creationId="{A3EB560E-5759-6758-A674-4D2FD9B520CA}"/>
          </ac:spMkLst>
        </pc:spChg>
        <pc:spChg chg="add mod ord">
          <ac:chgData name="Chen, Victor" userId="6db8445d-6238-4f6f-8a75-7c63af4028c2" providerId="ADAL" clId="{691C727B-7975-54C6-810A-8CCA97D0A888}" dt="2026-06-03T17:17:52.241" v="56294" actId="700"/>
          <ac:spMkLst>
            <pc:docMk/>
            <pc:sldMk cId="371528332" sldId="259"/>
            <ac:spMk id="10" creationId="{18D9C6F3-F870-402D-EA0D-61ECFE75673E}"/>
          </ac:spMkLst>
        </pc:spChg>
      </pc:sldChg>
      <pc:sldChg chg="addSp delSp modSp add mod modAnim modNotesTx">
        <pc:chgData name="Chen, Victor" userId="6db8445d-6238-4f6f-8a75-7c63af4028c2" providerId="ADAL" clId="{691C727B-7975-54C6-810A-8CCA97D0A888}" dt="2026-06-03T19:11:56.316" v="59411" actId="20577"/>
        <pc:sldMkLst>
          <pc:docMk/>
          <pc:sldMk cId="392650239" sldId="260"/>
        </pc:sldMkLst>
        <pc:spChg chg="mod">
          <ac:chgData name="Chen, Victor" userId="6db8445d-6238-4f6f-8a75-7c63af4028c2" providerId="ADAL" clId="{691C727B-7975-54C6-810A-8CCA97D0A888}" dt="2026-05-07T09:48:42.720" v="262" actId="20577"/>
          <ac:spMkLst>
            <pc:docMk/>
            <pc:sldMk cId="392650239" sldId="260"/>
            <ac:spMk id="2" creationId="{E20F687D-089E-D131-9FE7-5562E3B8E5C9}"/>
          </ac:spMkLst>
        </pc:spChg>
        <pc:spChg chg="mod">
          <ac:chgData name="Chen, Victor" userId="6db8445d-6238-4f6f-8a75-7c63af4028c2" providerId="ADAL" clId="{691C727B-7975-54C6-810A-8CCA97D0A888}" dt="2026-05-20T19:59:34.605" v="35540" actId="255"/>
          <ac:spMkLst>
            <pc:docMk/>
            <pc:sldMk cId="392650239" sldId="260"/>
            <ac:spMk id="3" creationId="{769FCF7B-A5DB-2426-8929-BA8D93F797EE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392650239" sldId="260"/>
            <ac:spMk id="6" creationId="{8CA3AD78-A813-B625-A2FB-DCFA6B5D1F5E}"/>
          </ac:spMkLst>
        </pc:spChg>
      </pc:sldChg>
      <pc:sldChg chg="addSp delSp modSp add mod modNotesTx">
        <pc:chgData name="Chen, Victor" userId="6db8445d-6238-4f6f-8a75-7c63af4028c2" providerId="ADAL" clId="{691C727B-7975-54C6-810A-8CCA97D0A888}" dt="2026-06-03T18:26:10.383" v="57013" actId="20577"/>
        <pc:sldMkLst>
          <pc:docMk/>
          <pc:sldMk cId="3549504177" sldId="284"/>
        </pc:sldMkLst>
        <pc:spChg chg="add mod">
          <ac:chgData name="Chen, Victor" userId="6db8445d-6238-4f6f-8a75-7c63af4028c2" providerId="ADAL" clId="{691C727B-7975-54C6-810A-8CCA97D0A888}" dt="2026-05-20T20:18:22.649" v="37771" actId="1076"/>
          <ac:spMkLst>
            <pc:docMk/>
            <pc:sldMk cId="3549504177" sldId="284"/>
            <ac:spMk id="6" creationId="{90619A15-B188-B5F3-F4B2-25C4773957B3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3549504177" sldId="284"/>
            <ac:spMk id="7" creationId="{8B959525-FF9C-EBE3-D1B5-F0365F0FB1E0}"/>
          </ac:spMkLst>
        </pc:spChg>
        <pc:graphicFrameChg chg="add del mod ord modGraphic">
          <ac:chgData name="Chen, Victor" userId="6db8445d-6238-4f6f-8a75-7c63af4028c2" providerId="ADAL" clId="{691C727B-7975-54C6-810A-8CCA97D0A888}" dt="2026-05-11T11:19:33.525" v="11162" actId="14734"/>
          <ac:graphicFrameMkLst>
            <pc:docMk/>
            <pc:sldMk cId="3549504177" sldId="284"/>
            <ac:graphicFrameMk id="5" creationId="{1E667C77-9D53-617C-68AC-C96FE1AB67A8}"/>
          </ac:graphicFrameMkLst>
        </pc:graphicFrameChg>
      </pc:sldChg>
      <pc:sldChg chg="addSp delSp modSp add mod delAnim modAnim modNotesTx">
        <pc:chgData name="Chen, Victor" userId="6db8445d-6238-4f6f-8a75-7c63af4028c2" providerId="ADAL" clId="{691C727B-7975-54C6-810A-8CCA97D0A888}" dt="2026-06-03T18:40:04.794" v="57225" actId="20577"/>
        <pc:sldMkLst>
          <pc:docMk/>
          <pc:sldMk cId="607936928" sldId="288"/>
        </pc:sldMkLst>
        <pc:spChg chg="mod">
          <ac:chgData name="Chen, Victor" userId="6db8445d-6238-4f6f-8a75-7c63af4028c2" providerId="ADAL" clId="{691C727B-7975-54C6-810A-8CCA97D0A888}" dt="2026-05-29T02:07:55.210" v="39633" actId="20577"/>
          <ac:spMkLst>
            <pc:docMk/>
            <pc:sldMk cId="607936928" sldId="288"/>
            <ac:spMk id="2" creationId="{58A51103-FB97-3047-E492-75C14486C1CE}"/>
          </ac:spMkLst>
        </pc:spChg>
        <pc:spChg chg="mod">
          <ac:chgData name="Chen, Victor" userId="6db8445d-6238-4f6f-8a75-7c63af4028c2" providerId="ADAL" clId="{691C727B-7975-54C6-810A-8CCA97D0A888}" dt="2026-05-29T02:22:14.748" v="39879" actId="14100"/>
          <ac:spMkLst>
            <pc:docMk/>
            <pc:sldMk cId="607936928" sldId="288"/>
            <ac:spMk id="3" creationId="{4A16B14F-3B40-2875-A42E-EE01EF36762C}"/>
          </ac:spMkLst>
        </pc:spChg>
        <pc:spChg chg="mod topLvl">
          <ac:chgData name="Chen, Victor" userId="6db8445d-6238-4f6f-8a75-7c63af4028c2" providerId="ADAL" clId="{691C727B-7975-54C6-810A-8CCA97D0A888}" dt="2026-05-29T02:22:00.384" v="39876" actId="164"/>
          <ac:spMkLst>
            <pc:docMk/>
            <pc:sldMk cId="607936928" sldId="288"/>
            <ac:spMk id="5" creationId="{BE7D6091-7220-D780-768D-44CD2FA66844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607936928" sldId="288"/>
            <ac:spMk id="15" creationId="{9C8461EE-4DCA-6EAB-E30D-822CBA2C0453}"/>
          </ac:spMkLst>
        </pc:spChg>
        <pc:spChg chg="add mod">
          <ac:chgData name="Chen, Victor" userId="6db8445d-6238-4f6f-8a75-7c63af4028c2" providerId="ADAL" clId="{691C727B-7975-54C6-810A-8CCA97D0A888}" dt="2026-05-29T02:21:57.562" v="39875" actId="164"/>
          <ac:spMkLst>
            <pc:docMk/>
            <pc:sldMk cId="607936928" sldId="288"/>
            <ac:spMk id="17" creationId="{EAF3174F-9552-F4C2-EEA0-2924BB2BE8A2}"/>
          </ac:spMkLst>
        </pc:spChg>
        <pc:spChg chg="add mod">
          <ac:chgData name="Chen, Victor" userId="6db8445d-6238-4f6f-8a75-7c63af4028c2" providerId="ADAL" clId="{691C727B-7975-54C6-810A-8CCA97D0A888}" dt="2026-05-29T02:21:57.562" v="39875" actId="164"/>
          <ac:spMkLst>
            <pc:docMk/>
            <pc:sldMk cId="607936928" sldId="288"/>
            <ac:spMk id="19" creationId="{4F0D9AB0-D6E9-8C8E-4842-DBB6CD459DFA}"/>
          </ac:spMkLst>
        </pc:spChg>
        <pc:spChg chg="add mod">
          <ac:chgData name="Chen, Victor" userId="6db8445d-6238-4f6f-8a75-7c63af4028c2" providerId="ADAL" clId="{691C727B-7975-54C6-810A-8CCA97D0A888}" dt="2026-05-29T02:20:45.760" v="39810" actId="1076"/>
          <ac:spMkLst>
            <pc:docMk/>
            <pc:sldMk cId="607936928" sldId="288"/>
            <ac:spMk id="31" creationId="{6348DACD-E8FD-BF4B-84C2-E2E47FA5B80E}"/>
          </ac:spMkLst>
        </pc:spChg>
        <pc:spChg chg="mod topLvl">
          <ac:chgData name="Chen, Victor" userId="6db8445d-6238-4f6f-8a75-7c63af4028c2" providerId="ADAL" clId="{691C727B-7975-54C6-810A-8CCA97D0A888}" dt="2026-05-29T02:21:57.562" v="39875" actId="164"/>
          <ac:spMkLst>
            <pc:docMk/>
            <pc:sldMk cId="607936928" sldId="288"/>
            <ac:spMk id="32" creationId="{A99C57C3-1425-9C79-D50C-8BBA8AEE2917}"/>
          </ac:spMkLst>
        </pc:spChg>
        <pc:spChg chg="add del mod">
          <ac:chgData name="Chen, Victor" userId="6db8445d-6238-4f6f-8a75-7c63af4028c2" providerId="ADAL" clId="{691C727B-7975-54C6-810A-8CCA97D0A888}" dt="2026-05-29T02:20:45.760" v="39810" actId="1076"/>
          <ac:spMkLst>
            <pc:docMk/>
            <pc:sldMk cId="607936928" sldId="288"/>
            <ac:spMk id="37" creationId="{A9C85832-6A2E-3960-3BE2-7BAEC7B94C85}"/>
          </ac:spMkLst>
        </pc:spChg>
        <pc:spChg chg="add mod">
          <ac:chgData name="Chen, Victor" userId="6db8445d-6238-4f6f-8a75-7c63af4028c2" providerId="ADAL" clId="{691C727B-7975-54C6-810A-8CCA97D0A888}" dt="2026-05-29T02:22:00.384" v="39876" actId="164"/>
          <ac:spMkLst>
            <pc:docMk/>
            <pc:sldMk cId="607936928" sldId="288"/>
            <ac:spMk id="41" creationId="{8D65481A-726C-1181-74A6-BF857CFBD48A}"/>
          </ac:spMkLst>
        </pc:spChg>
        <pc:spChg chg="add mod">
          <ac:chgData name="Chen, Victor" userId="6db8445d-6238-4f6f-8a75-7c63af4028c2" providerId="ADAL" clId="{691C727B-7975-54C6-810A-8CCA97D0A888}" dt="2026-05-29T02:22:00.384" v="39876" actId="164"/>
          <ac:spMkLst>
            <pc:docMk/>
            <pc:sldMk cId="607936928" sldId="288"/>
            <ac:spMk id="42" creationId="{F0930FB7-D62B-08BA-503D-F494C08C122F}"/>
          </ac:spMkLst>
        </pc:spChg>
        <pc:spChg chg="add mod">
          <ac:chgData name="Chen, Victor" userId="6db8445d-6238-4f6f-8a75-7c63af4028c2" providerId="ADAL" clId="{691C727B-7975-54C6-810A-8CCA97D0A888}" dt="2026-05-29T02:21:11.363" v="39835" actId="1076"/>
          <ac:spMkLst>
            <pc:docMk/>
            <pc:sldMk cId="607936928" sldId="288"/>
            <ac:spMk id="46" creationId="{07C662DB-ACFE-6786-1035-1DB976C697F9}"/>
          </ac:spMkLst>
        </pc:spChg>
        <pc:spChg chg="add mod">
          <ac:chgData name="Chen, Victor" userId="6db8445d-6238-4f6f-8a75-7c63af4028c2" providerId="ADAL" clId="{691C727B-7975-54C6-810A-8CCA97D0A888}" dt="2026-05-29T02:41:29.036" v="40535" actId="20577"/>
          <ac:spMkLst>
            <pc:docMk/>
            <pc:sldMk cId="607936928" sldId="288"/>
            <ac:spMk id="47" creationId="{C2933F35-C7C2-9813-AC47-88F7DF07BFE2}"/>
          </ac:spMkLst>
        </pc:spChg>
        <pc:grpChg chg="add mod">
          <ac:chgData name="Chen, Victor" userId="6db8445d-6238-4f6f-8a75-7c63af4028c2" providerId="ADAL" clId="{691C727B-7975-54C6-810A-8CCA97D0A888}" dt="2026-05-29T02:21:57.562" v="39875" actId="164"/>
          <ac:grpSpMkLst>
            <pc:docMk/>
            <pc:sldMk cId="607936928" sldId="288"/>
            <ac:grpSpMk id="48" creationId="{C0F83F99-D096-A1DB-7E11-B43AAB1D1432}"/>
          </ac:grpSpMkLst>
        </pc:grpChg>
        <pc:grpChg chg="add mod">
          <ac:chgData name="Chen, Victor" userId="6db8445d-6238-4f6f-8a75-7c63af4028c2" providerId="ADAL" clId="{691C727B-7975-54C6-810A-8CCA97D0A888}" dt="2026-05-29T02:22:00.384" v="39876" actId="164"/>
          <ac:grpSpMkLst>
            <pc:docMk/>
            <pc:sldMk cId="607936928" sldId="288"/>
            <ac:grpSpMk id="49" creationId="{725AEF63-868F-0217-4587-8614937B086A}"/>
          </ac:grpSpMkLst>
        </pc:grpChg>
        <pc:cxnChg chg="mod topLvl">
          <ac:chgData name="Chen, Victor" userId="6db8445d-6238-4f6f-8a75-7c63af4028c2" providerId="ADAL" clId="{691C727B-7975-54C6-810A-8CCA97D0A888}" dt="2026-05-29T02:22:00.384" v="39876" actId="164"/>
          <ac:cxnSpMkLst>
            <pc:docMk/>
            <pc:sldMk cId="607936928" sldId="288"/>
            <ac:cxnSpMk id="7" creationId="{8654F498-4C4A-7878-262C-C8E293678E08}"/>
          </ac:cxnSpMkLst>
        </pc:cxnChg>
        <pc:cxnChg chg="mod topLvl">
          <ac:chgData name="Chen, Victor" userId="6db8445d-6238-4f6f-8a75-7c63af4028c2" providerId="ADAL" clId="{691C727B-7975-54C6-810A-8CCA97D0A888}" dt="2026-05-29T02:22:00.384" v="39876" actId="164"/>
          <ac:cxnSpMkLst>
            <pc:docMk/>
            <pc:sldMk cId="607936928" sldId="288"/>
            <ac:cxnSpMk id="11" creationId="{DAD5CDEB-A34E-4446-4B88-8C27FB3117C1}"/>
          </ac:cxnSpMkLst>
        </pc:cxnChg>
        <pc:cxnChg chg="mod topLvl">
          <ac:chgData name="Chen, Victor" userId="6db8445d-6238-4f6f-8a75-7c63af4028c2" providerId="ADAL" clId="{691C727B-7975-54C6-810A-8CCA97D0A888}" dt="2026-05-29T02:21:57.562" v="39875" actId="164"/>
          <ac:cxnSpMkLst>
            <pc:docMk/>
            <pc:sldMk cId="607936928" sldId="288"/>
            <ac:cxnSpMk id="33" creationId="{D69FAD27-6BC5-B27F-6A29-C7307F4FE5B3}"/>
          </ac:cxnSpMkLst>
        </pc:cxnChg>
        <pc:cxnChg chg="mod topLvl">
          <ac:chgData name="Chen, Victor" userId="6db8445d-6238-4f6f-8a75-7c63af4028c2" providerId="ADAL" clId="{691C727B-7975-54C6-810A-8CCA97D0A888}" dt="2026-05-29T02:21:57.562" v="39875" actId="164"/>
          <ac:cxnSpMkLst>
            <pc:docMk/>
            <pc:sldMk cId="607936928" sldId="288"/>
            <ac:cxnSpMk id="35" creationId="{4C804554-63FF-9022-67EE-762952A687DB}"/>
          </ac:cxnSpMkLst>
        </pc:cxnChg>
      </pc:sldChg>
      <pc:sldChg chg="addSp delSp modSp add mod modAnim modNotesTx">
        <pc:chgData name="Chen, Victor" userId="6db8445d-6238-4f6f-8a75-7c63af4028c2" providerId="ADAL" clId="{691C727B-7975-54C6-810A-8CCA97D0A888}" dt="2026-06-03T17:15:40.111" v="56256" actId="20577"/>
        <pc:sldMkLst>
          <pc:docMk/>
          <pc:sldMk cId="3400341695" sldId="289"/>
        </pc:sldMkLst>
        <pc:spChg chg="mod">
          <ac:chgData name="Chen, Victor" userId="6db8445d-6238-4f6f-8a75-7c63af4028c2" providerId="ADAL" clId="{691C727B-7975-54C6-810A-8CCA97D0A888}" dt="2026-05-29T02:27:27.183" v="40397" actId="20577"/>
          <ac:spMkLst>
            <pc:docMk/>
            <pc:sldMk cId="3400341695" sldId="289"/>
            <ac:spMk id="2" creationId="{8CB27AFD-B7FF-6A60-1929-54F0E74AAF71}"/>
          </ac:spMkLst>
        </pc:spChg>
        <pc:spChg chg="mod">
          <ac:chgData name="Chen, Victor" userId="6db8445d-6238-4f6f-8a75-7c63af4028c2" providerId="ADAL" clId="{691C727B-7975-54C6-810A-8CCA97D0A888}" dt="2026-05-29T02:55:10.617" v="41625" actId="1076"/>
          <ac:spMkLst>
            <pc:docMk/>
            <pc:sldMk cId="3400341695" sldId="289"/>
            <ac:spMk id="6" creationId="{AD543F84-479E-DEF2-3A04-106F82F8723E}"/>
          </ac:spMkLst>
        </pc:spChg>
        <pc:spChg chg="mod">
          <ac:chgData name="Chen, Victor" userId="6db8445d-6238-4f6f-8a75-7c63af4028c2" providerId="ADAL" clId="{691C727B-7975-54C6-810A-8CCA97D0A888}" dt="2026-05-29T02:55:10.617" v="41625" actId="1076"/>
          <ac:spMkLst>
            <pc:docMk/>
            <pc:sldMk cId="3400341695" sldId="289"/>
            <ac:spMk id="8" creationId="{F1C6EE8A-522D-AB1E-969A-DB2E59C251A1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3400341695" sldId="289"/>
            <ac:spMk id="11" creationId="{371547D3-C123-F41B-F5FE-D41BD0F955F2}"/>
          </ac:spMkLst>
        </pc:spChg>
        <pc:spChg chg="add mod">
          <ac:chgData name="Chen, Victor" userId="6db8445d-6238-4f6f-8a75-7c63af4028c2" providerId="ADAL" clId="{691C727B-7975-54C6-810A-8CCA97D0A888}" dt="2026-05-29T02:58:37.764" v="41830" actId="1076"/>
          <ac:spMkLst>
            <pc:docMk/>
            <pc:sldMk cId="3400341695" sldId="289"/>
            <ac:spMk id="13" creationId="{81809485-EEF7-6ADC-9795-1300ED280A2F}"/>
          </ac:spMkLst>
        </pc:spChg>
        <pc:spChg chg="add mod">
          <ac:chgData name="Chen, Victor" userId="6db8445d-6238-4f6f-8a75-7c63af4028c2" providerId="ADAL" clId="{691C727B-7975-54C6-810A-8CCA97D0A888}" dt="2026-05-29T03:01:56.062" v="41853" actId="1076"/>
          <ac:spMkLst>
            <pc:docMk/>
            <pc:sldMk cId="3400341695" sldId="289"/>
            <ac:spMk id="18" creationId="{BF27493E-8E97-3FB3-FF08-6464A452A786}"/>
          </ac:spMkLst>
        </pc:spChg>
        <pc:spChg chg="mod">
          <ac:chgData name="Chen, Victor" userId="6db8445d-6238-4f6f-8a75-7c63af4028c2" providerId="ADAL" clId="{691C727B-7975-54C6-810A-8CCA97D0A888}" dt="2026-05-29T02:57:45.946" v="41819" actId="1038"/>
          <ac:spMkLst>
            <pc:docMk/>
            <pc:sldMk cId="3400341695" sldId="289"/>
            <ac:spMk id="25" creationId="{5F6D51DD-7CFC-FCDC-81F0-B2D75F16C505}"/>
          </ac:spMkLst>
        </pc:spChg>
        <pc:spChg chg="add mod">
          <ac:chgData name="Chen, Victor" userId="6db8445d-6238-4f6f-8a75-7c63af4028c2" providerId="ADAL" clId="{691C727B-7975-54C6-810A-8CCA97D0A888}" dt="2026-05-29T02:56:09.658" v="41752" actId="20577"/>
          <ac:spMkLst>
            <pc:docMk/>
            <pc:sldMk cId="3400341695" sldId="289"/>
            <ac:spMk id="54" creationId="{B6294149-CD4E-3007-FC2C-D81A5448073E}"/>
          </ac:spMkLst>
        </pc:spChg>
        <pc:spChg chg="add mod">
          <ac:chgData name="Chen, Victor" userId="6db8445d-6238-4f6f-8a75-7c63af4028c2" providerId="ADAL" clId="{691C727B-7975-54C6-810A-8CCA97D0A888}" dt="2026-05-29T02:57:39.619" v="41817" actId="1076"/>
          <ac:spMkLst>
            <pc:docMk/>
            <pc:sldMk cId="3400341695" sldId="289"/>
            <ac:spMk id="55" creationId="{E81E731C-6CCC-30C7-13EE-CBE55E56696D}"/>
          </ac:spMkLst>
        </pc:spChg>
        <pc:spChg chg="add mod">
          <ac:chgData name="Chen, Victor" userId="6db8445d-6238-4f6f-8a75-7c63af4028c2" providerId="ADAL" clId="{691C727B-7975-54C6-810A-8CCA97D0A888}" dt="2026-05-29T02:57:33.236" v="41814" actId="1076"/>
          <ac:spMkLst>
            <pc:docMk/>
            <pc:sldMk cId="3400341695" sldId="289"/>
            <ac:spMk id="56" creationId="{A6D0F725-4433-9EC5-B632-0FA4E376FE64}"/>
          </ac:spMkLst>
        </pc:spChg>
        <pc:spChg chg="add mod">
          <ac:chgData name="Chen, Victor" userId="6db8445d-6238-4f6f-8a75-7c63af4028c2" providerId="ADAL" clId="{691C727B-7975-54C6-810A-8CCA97D0A888}" dt="2026-05-29T03:01:10.036" v="41851" actId="164"/>
          <ac:spMkLst>
            <pc:docMk/>
            <pc:sldMk cId="3400341695" sldId="289"/>
            <ac:spMk id="67" creationId="{2CA38FBC-DCA2-25C7-D01A-1FA0272EDA0C}"/>
          </ac:spMkLst>
        </pc:spChg>
        <pc:spChg chg="add mod">
          <ac:chgData name="Chen, Victor" userId="6db8445d-6238-4f6f-8a75-7c63af4028c2" providerId="ADAL" clId="{691C727B-7975-54C6-810A-8CCA97D0A888}" dt="2026-05-29T03:01:10.036" v="41851" actId="164"/>
          <ac:spMkLst>
            <pc:docMk/>
            <pc:sldMk cId="3400341695" sldId="289"/>
            <ac:spMk id="68" creationId="{B8B27B3E-E953-9FE9-690C-D15B18C692BB}"/>
          </ac:spMkLst>
        </pc:spChg>
        <pc:grpChg chg="add mod">
          <ac:chgData name="Chen, Victor" userId="6db8445d-6238-4f6f-8a75-7c63af4028c2" providerId="ADAL" clId="{691C727B-7975-54C6-810A-8CCA97D0A888}" dt="2026-05-29T03:01:10.036" v="41851" actId="164"/>
          <ac:grpSpMkLst>
            <pc:docMk/>
            <pc:sldMk cId="3400341695" sldId="289"/>
            <ac:grpSpMk id="69" creationId="{0FFF01F6-7240-0836-2DE0-0806674FEB8E}"/>
          </ac:grpSpMkLst>
        </pc:grpChg>
        <pc:cxnChg chg="add mod">
          <ac:chgData name="Chen, Victor" userId="6db8445d-6238-4f6f-8a75-7c63af4028c2" providerId="ADAL" clId="{691C727B-7975-54C6-810A-8CCA97D0A888}" dt="2026-05-29T02:55:10.617" v="41625" actId="1076"/>
          <ac:cxnSpMkLst>
            <pc:docMk/>
            <pc:sldMk cId="3400341695" sldId="289"/>
            <ac:cxnSpMk id="34" creationId="{203DC1EC-4E27-D70C-22E6-6CB884398498}"/>
          </ac:cxnSpMkLst>
        </pc:cxnChg>
        <pc:cxnChg chg="add mod">
          <ac:chgData name="Chen, Victor" userId="6db8445d-6238-4f6f-8a75-7c63af4028c2" providerId="ADAL" clId="{691C727B-7975-54C6-810A-8CCA97D0A888}" dt="2026-05-29T02:58:37.764" v="41830" actId="1076"/>
          <ac:cxnSpMkLst>
            <pc:docMk/>
            <pc:sldMk cId="3400341695" sldId="289"/>
            <ac:cxnSpMk id="41" creationId="{B74F0DD8-AE0E-7AED-7A36-7766223FBC1E}"/>
          </ac:cxnSpMkLst>
        </pc:cxnChg>
        <pc:cxnChg chg="add mod">
          <ac:chgData name="Chen, Victor" userId="6db8445d-6238-4f6f-8a75-7c63af4028c2" providerId="ADAL" clId="{691C727B-7975-54C6-810A-8CCA97D0A888}" dt="2026-05-29T03:01:56.062" v="41853" actId="1076"/>
          <ac:cxnSpMkLst>
            <pc:docMk/>
            <pc:sldMk cId="3400341695" sldId="289"/>
            <ac:cxnSpMk id="46" creationId="{88181562-939F-F695-995B-3EEB417CBE07}"/>
          </ac:cxnSpMkLst>
        </pc:cxnChg>
        <pc:cxnChg chg="add mod">
          <ac:chgData name="Chen, Victor" userId="6db8445d-6238-4f6f-8a75-7c63af4028c2" providerId="ADAL" clId="{691C727B-7975-54C6-810A-8CCA97D0A888}" dt="2026-05-29T02:58:37.764" v="41830" actId="1076"/>
          <ac:cxnSpMkLst>
            <pc:docMk/>
            <pc:sldMk cId="3400341695" sldId="289"/>
            <ac:cxnSpMk id="62" creationId="{2BAD31EB-7680-0656-B1E4-03D7D6F26DCE}"/>
          </ac:cxnSpMkLst>
        </pc:cxnChg>
      </pc:sldChg>
      <pc:sldChg chg="addSp delSp modSp add mod modAnim">
        <pc:chgData name="Chen, Victor" userId="6db8445d-6238-4f6f-8a75-7c63af4028c2" providerId="ADAL" clId="{691C727B-7975-54C6-810A-8CCA97D0A888}" dt="2026-05-25T16:05:24.901" v="37961"/>
        <pc:sldMkLst>
          <pc:docMk/>
          <pc:sldMk cId="469892694" sldId="308"/>
        </pc:sldMkLst>
        <pc:spChg chg="mod">
          <ac:chgData name="Chen, Victor" userId="6db8445d-6238-4f6f-8a75-7c63af4028c2" providerId="ADAL" clId="{691C727B-7975-54C6-810A-8CCA97D0A888}" dt="2026-05-20T19:01:46.507" v="33169" actId="20577"/>
          <ac:spMkLst>
            <pc:docMk/>
            <pc:sldMk cId="469892694" sldId="308"/>
            <ac:spMk id="2" creationId="{0B04DCE5-E5D0-83D9-E00E-E28A642DA7F7}"/>
          </ac:spMkLst>
        </pc:spChg>
        <pc:spChg chg="add mod">
          <ac:chgData name="Chen, Victor" userId="6db8445d-6238-4f6f-8a75-7c63af4028c2" providerId="ADAL" clId="{691C727B-7975-54C6-810A-8CCA97D0A888}" dt="2026-05-19T05:51:23.672" v="20920" actId="1036"/>
          <ac:spMkLst>
            <pc:docMk/>
            <pc:sldMk cId="469892694" sldId="308"/>
            <ac:spMk id="6" creationId="{1B72655B-1CFA-E784-9632-214C559B6484}"/>
          </ac:spMkLst>
        </pc:spChg>
        <pc:spChg chg="add mod">
          <ac:chgData name="Chen, Victor" userId="6db8445d-6238-4f6f-8a75-7c63af4028c2" providerId="ADAL" clId="{691C727B-7975-54C6-810A-8CCA97D0A888}" dt="2026-05-19T05:51:23.672" v="20920" actId="1036"/>
          <ac:spMkLst>
            <pc:docMk/>
            <pc:sldMk cId="469892694" sldId="308"/>
            <ac:spMk id="7" creationId="{BD1EC311-FAA3-32A3-44CC-998DA3A0C554}"/>
          </ac:spMkLst>
        </pc:spChg>
        <pc:spChg chg="add mod">
          <ac:chgData name="Chen, Victor" userId="6db8445d-6238-4f6f-8a75-7c63af4028c2" providerId="ADAL" clId="{691C727B-7975-54C6-810A-8CCA97D0A888}" dt="2026-05-19T05:51:23.672" v="20920" actId="1036"/>
          <ac:spMkLst>
            <pc:docMk/>
            <pc:sldMk cId="469892694" sldId="308"/>
            <ac:spMk id="8" creationId="{3C5A2884-9A9D-A59D-6613-00C129614BB8}"/>
          </ac:spMkLst>
        </pc:spChg>
        <pc:spChg chg="add mod">
          <ac:chgData name="Chen, Victor" userId="6db8445d-6238-4f6f-8a75-7c63af4028c2" providerId="ADAL" clId="{691C727B-7975-54C6-810A-8CCA97D0A888}" dt="2026-05-19T05:52:20.380" v="20939" actId="20577"/>
          <ac:spMkLst>
            <pc:docMk/>
            <pc:sldMk cId="469892694" sldId="308"/>
            <ac:spMk id="10" creationId="{5D17DE71-55BF-4102-B5CA-5811B2C893B5}"/>
          </ac:spMkLst>
        </pc:spChg>
        <pc:spChg chg="add mod">
          <ac:chgData name="Chen, Victor" userId="6db8445d-6238-4f6f-8a75-7c63af4028c2" providerId="ADAL" clId="{691C727B-7975-54C6-810A-8CCA97D0A888}" dt="2026-05-19T05:51:23.672" v="20920" actId="1036"/>
          <ac:spMkLst>
            <pc:docMk/>
            <pc:sldMk cId="469892694" sldId="308"/>
            <ac:spMk id="11" creationId="{7104E150-ED71-256F-93BE-18D5B11CD1A8}"/>
          </ac:spMkLst>
        </pc:spChg>
        <pc:spChg chg="add mod">
          <ac:chgData name="Chen, Victor" userId="6db8445d-6238-4f6f-8a75-7c63af4028c2" providerId="ADAL" clId="{691C727B-7975-54C6-810A-8CCA97D0A888}" dt="2026-05-19T05:52:31.842" v="20945" actId="1076"/>
          <ac:spMkLst>
            <pc:docMk/>
            <pc:sldMk cId="469892694" sldId="308"/>
            <ac:spMk id="12" creationId="{0D6B5284-91FE-F6EF-63D6-3E92F7C7E48D}"/>
          </ac:spMkLst>
        </pc:spChg>
        <pc:spChg chg="add mod">
          <ac:chgData name="Chen, Victor" userId="6db8445d-6238-4f6f-8a75-7c63af4028c2" providerId="ADAL" clId="{691C727B-7975-54C6-810A-8CCA97D0A888}" dt="2026-05-19T05:52:46.962" v="20949" actId="1076"/>
          <ac:spMkLst>
            <pc:docMk/>
            <pc:sldMk cId="469892694" sldId="308"/>
            <ac:spMk id="13" creationId="{8CA1725A-E38F-98BF-BCBC-164E302E79FD}"/>
          </ac:spMkLst>
        </pc:spChg>
        <pc:spChg chg="add mod">
          <ac:chgData name="Chen, Victor" userId="6db8445d-6238-4f6f-8a75-7c63af4028c2" providerId="ADAL" clId="{691C727B-7975-54C6-810A-8CCA97D0A888}" dt="2026-05-19T05:52:46.962" v="20949" actId="1076"/>
          <ac:spMkLst>
            <pc:docMk/>
            <pc:sldMk cId="469892694" sldId="308"/>
            <ac:spMk id="26" creationId="{8A12C6C2-F489-86D1-2CFD-D40D517EF701}"/>
          </ac:spMkLst>
        </pc:spChg>
        <pc:spChg chg="add mod">
          <ac:chgData name="Chen, Victor" userId="6db8445d-6238-4f6f-8a75-7c63af4028c2" providerId="ADAL" clId="{691C727B-7975-54C6-810A-8CCA97D0A888}" dt="2026-05-20T18:51:17.072" v="32680"/>
          <ac:spMkLst>
            <pc:docMk/>
            <pc:sldMk cId="469892694" sldId="308"/>
            <ac:spMk id="35" creationId="{3E198F96-2D2A-B5AA-8B84-F75ACC6DD339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469892694" sldId="308"/>
            <ac:spMk id="36" creationId="{70B68AE9-46A8-036A-1576-62743E7B0EBD}"/>
          </ac:spMkLst>
        </pc:spChg>
        <pc:cxnChg chg="add mod">
          <ac:chgData name="Chen, Victor" userId="6db8445d-6238-4f6f-8a75-7c63af4028c2" providerId="ADAL" clId="{691C727B-7975-54C6-810A-8CCA97D0A888}" dt="2026-05-19T05:52:02.795" v="20933" actId="1582"/>
          <ac:cxnSpMkLst>
            <pc:docMk/>
            <pc:sldMk cId="469892694" sldId="308"/>
            <ac:cxnSpMk id="15" creationId="{9B26F524-46F1-9728-B105-6CC56F1E8685}"/>
          </ac:cxnSpMkLst>
        </pc:cxnChg>
        <pc:cxnChg chg="add mod">
          <ac:chgData name="Chen, Victor" userId="6db8445d-6238-4f6f-8a75-7c63af4028c2" providerId="ADAL" clId="{691C727B-7975-54C6-810A-8CCA97D0A888}" dt="2026-05-19T05:52:02.795" v="20933" actId="1582"/>
          <ac:cxnSpMkLst>
            <pc:docMk/>
            <pc:sldMk cId="469892694" sldId="308"/>
            <ac:cxnSpMk id="17" creationId="{5D38473D-8B00-249F-0642-93657D72FBF9}"/>
          </ac:cxnSpMkLst>
        </pc:cxnChg>
        <pc:cxnChg chg="add mod">
          <ac:chgData name="Chen, Victor" userId="6db8445d-6238-4f6f-8a75-7c63af4028c2" providerId="ADAL" clId="{691C727B-7975-54C6-810A-8CCA97D0A888}" dt="2026-05-19T05:52:02.795" v="20933" actId="1582"/>
          <ac:cxnSpMkLst>
            <pc:docMk/>
            <pc:sldMk cId="469892694" sldId="308"/>
            <ac:cxnSpMk id="20" creationId="{A7170027-B4FA-1B8E-CA1B-1100B2B5DEDA}"/>
          </ac:cxnSpMkLst>
        </pc:cxnChg>
        <pc:cxnChg chg="add mod">
          <ac:chgData name="Chen, Victor" userId="6db8445d-6238-4f6f-8a75-7c63af4028c2" providerId="ADAL" clId="{691C727B-7975-54C6-810A-8CCA97D0A888}" dt="2026-05-19T05:52:46.962" v="20949" actId="1076"/>
          <ac:cxnSpMkLst>
            <pc:docMk/>
            <pc:sldMk cId="469892694" sldId="308"/>
            <ac:cxnSpMk id="23" creationId="{D13065CE-B87F-C5E7-5424-6F19DE9A8090}"/>
          </ac:cxnSpMkLst>
        </pc:cxnChg>
        <pc:cxnChg chg="add mod">
          <ac:chgData name="Chen, Victor" userId="6db8445d-6238-4f6f-8a75-7c63af4028c2" providerId="ADAL" clId="{691C727B-7975-54C6-810A-8CCA97D0A888}" dt="2026-05-19T05:52:46.962" v="20949" actId="1076"/>
          <ac:cxnSpMkLst>
            <pc:docMk/>
            <pc:sldMk cId="469892694" sldId="308"/>
            <ac:cxnSpMk id="28" creationId="{AC115247-9102-740F-6C60-83C5A7306164}"/>
          </ac:cxnSpMkLst>
        </pc:cxnChg>
      </pc:sldChg>
      <pc:sldChg chg="addSp delSp modSp add mod">
        <pc:chgData name="Chen, Victor" userId="6db8445d-6238-4f6f-8a75-7c63af4028c2" providerId="ADAL" clId="{691C727B-7975-54C6-810A-8CCA97D0A888}" dt="2026-06-03T16:25:40.409" v="54360" actId="20577"/>
        <pc:sldMkLst>
          <pc:docMk/>
          <pc:sldMk cId="4139784880" sldId="309"/>
        </pc:sldMkLst>
        <pc:spChg chg="mod">
          <ac:chgData name="Chen, Victor" userId="6db8445d-6238-4f6f-8a75-7c63af4028c2" providerId="ADAL" clId="{691C727B-7975-54C6-810A-8CCA97D0A888}" dt="2026-05-20T19:01:56.575" v="33199" actId="20577"/>
          <ac:spMkLst>
            <pc:docMk/>
            <pc:sldMk cId="4139784880" sldId="309"/>
            <ac:spMk id="2" creationId="{1B46378B-1078-E5DA-B0F8-E262DF4B806B}"/>
          </ac:spMkLst>
        </pc:spChg>
        <pc:spChg chg="add mod">
          <ac:chgData name="Chen, Victor" userId="6db8445d-6238-4f6f-8a75-7c63af4028c2" providerId="ADAL" clId="{691C727B-7975-54C6-810A-8CCA97D0A888}" dt="2026-06-03T16:25:25.262" v="54358" actId="14100"/>
          <ac:spMkLst>
            <pc:docMk/>
            <pc:sldMk cId="4139784880" sldId="309"/>
            <ac:spMk id="5" creationId="{A2D0E530-73BE-C025-35F8-D0CAA5AC66AB}"/>
          </ac:spMkLst>
        </pc:spChg>
        <pc:spChg chg="add mod">
          <ac:chgData name="Chen, Victor" userId="6db8445d-6238-4f6f-8a75-7c63af4028c2" providerId="ADAL" clId="{691C727B-7975-54C6-810A-8CCA97D0A888}" dt="2026-06-03T16:25:25.262" v="54358" actId="14100"/>
          <ac:spMkLst>
            <pc:docMk/>
            <pc:sldMk cId="4139784880" sldId="309"/>
            <ac:spMk id="9" creationId="{4E187768-D1BD-DE01-D151-34B149BED544}"/>
          </ac:spMkLst>
        </pc:spChg>
        <pc:spChg chg="add mod">
          <ac:chgData name="Chen, Victor" userId="6db8445d-6238-4f6f-8a75-7c63af4028c2" providerId="ADAL" clId="{691C727B-7975-54C6-810A-8CCA97D0A888}" dt="2026-06-03T16:25:40.409" v="54360" actId="20577"/>
          <ac:spMkLst>
            <pc:docMk/>
            <pc:sldMk cId="4139784880" sldId="309"/>
            <ac:spMk id="18" creationId="{E4C2EF90-66CE-CEDB-8BF0-74CF8E456851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4139784880" sldId="309"/>
            <ac:spMk id="19" creationId="{FC47916C-CBDA-BDE1-8870-55B2DE00C3A0}"/>
          </ac:spMkLst>
        </pc:spChg>
        <pc:spChg chg="add del mod">
          <ac:chgData name="Chen, Victor" userId="6db8445d-6238-4f6f-8a75-7c63af4028c2" providerId="ADAL" clId="{691C727B-7975-54C6-810A-8CCA97D0A888}" dt="2026-06-03T16:24:07.639" v="54350" actId="478"/>
          <ac:spMkLst>
            <pc:docMk/>
            <pc:sldMk cId="4139784880" sldId="309"/>
            <ac:spMk id="21" creationId="{3A210E1E-BE53-A528-F5E8-03B8E37AB62B}"/>
          </ac:spMkLst>
        </pc:spChg>
      </pc:sldChg>
      <pc:sldChg chg="addSp delSp modSp add del mod">
        <pc:chgData name="Chen, Victor" userId="6db8445d-6238-4f6f-8a75-7c63af4028c2" providerId="ADAL" clId="{691C727B-7975-54C6-810A-8CCA97D0A888}" dt="2026-06-03T16:38:00.370" v="54776" actId="2696"/>
        <pc:sldMkLst>
          <pc:docMk/>
          <pc:sldMk cId="491636125" sldId="310"/>
        </pc:sldMkLst>
        <pc:spChg chg="add mod">
          <ac:chgData name="Chen, Victor" userId="6db8445d-6238-4f6f-8a75-7c63af4028c2" providerId="ADAL" clId="{691C727B-7975-54C6-810A-8CCA97D0A888}" dt="2026-06-03T16:25:59.885" v="54362"/>
          <ac:spMkLst>
            <pc:docMk/>
            <pc:sldMk cId="491636125" sldId="310"/>
            <ac:spMk id="22" creationId="{65262C67-E367-DCCD-6BB9-8D4597E05BEB}"/>
          </ac:spMkLst>
        </pc:spChg>
        <pc:spChg chg="add del mod">
          <ac:chgData name="Chen, Victor" userId="6db8445d-6238-4f6f-8a75-7c63af4028c2" providerId="ADAL" clId="{691C727B-7975-54C6-810A-8CCA97D0A888}" dt="2026-06-03T16:25:58.188" v="54361" actId="478"/>
          <ac:spMkLst>
            <pc:docMk/>
            <pc:sldMk cId="491636125" sldId="310"/>
            <ac:spMk id="24" creationId="{C7D90033-24D7-56F7-F964-BDCCCF8E3684}"/>
          </ac:spMkLst>
        </pc:spChg>
      </pc:sldChg>
      <pc:sldChg chg="addSp delSp modSp add mod chgLayout">
        <pc:chgData name="Chen, Victor" userId="6db8445d-6238-4f6f-8a75-7c63af4028c2" providerId="ADAL" clId="{691C727B-7975-54C6-810A-8CCA97D0A888}" dt="2026-06-03T17:17:37.020" v="56288" actId="27636"/>
        <pc:sldMkLst>
          <pc:docMk/>
          <pc:sldMk cId="2271470751" sldId="312"/>
        </pc:sldMkLst>
        <pc:spChg chg="mod ord">
          <ac:chgData name="Chen, Victor" userId="6db8445d-6238-4f6f-8a75-7c63af4028c2" providerId="ADAL" clId="{691C727B-7975-54C6-810A-8CCA97D0A888}" dt="2026-06-03T17:17:36.993" v="56287" actId="700"/>
          <ac:spMkLst>
            <pc:docMk/>
            <pc:sldMk cId="2271470751" sldId="312"/>
            <ac:spMk id="2" creationId="{6579FA6E-339B-F724-5A6C-A0F7EFBF1F33}"/>
          </ac:spMkLst>
        </pc:spChg>
        <pc:spChg chg="mod ord">
          <ac:chgData name="Chen, Victor" userId="6db8445d-6238-4f6f-8a75-7c63af4028c2" providerId="ADAL" clId="{691C727B-7975-54C6-810A-8CCA97D0A888}" dt="2026-06-03T17:17:37.020" v="56288" actId="27636"/>
          <ac:spMkLst>
            <pc:docMk/>
            <pc:sldMk cId="2271470751" sldId="312"/>
            <ac:spMk id="3" creationId="{BB725349-0218-4A8D-6FCA-539CCEC69CDB}"/>
          </ac:spMkLst>
        </pc:spChg>
        <pc:spChg chg="mod topLvl">
          <ac:chgData name="Chen, Victor" userId="6db8445d-6238-4f6f-8a75-7c63af4028c2" providerId="ADAL" clId="{691C727B-7975-54C6-810A-8CCA97D0A888}" dt="2026-06-03T16:54:30.942" v="55206" actId="207"/>
          <ac:spMkLst>
            <pc:docMk/>
            <pc:sldMk cId="2271470751" sldId="312"/>
            <ac:spMk id="5" creationId="{734D9B1C-0A9C-B20A-7163-35F6DF408C2E}"/>
          </ac:spMkLst>
        </pc:spChg>
        <pc:spChg chg="add mod ord">
          <ac:chgData name="Chen, Victor" userId="6db8445d-6238-4f6f-8a75-7c63af4028c2" providerId="ADAL" clId="{691C727B-7975-54C6-810A-8CCA97D0A888}" dt="2026-06-03T17:17:36.993" v="56287" actId="700"/>
          <ac:spMkLst>
            <pc:docMk/>
            <pc:sldMk cId="2271470751" sldId="312"/>
            <ac:spMk id="7" creationId="{96F3723B-26AF-983B-E44B-C299022ED9E1}"/>
          </ac:spMkLst>
        </pc:spChg>
        <pc:spChg chg="mod topLvl">
          <ac:chgData name="Chen, Victor" userId="6db8445d-6238-4f6f-8a75-7c63af4028c2" providerId="ADAL" clId="{691C727B-7975-54C6-810A-8CCA97D0A888}" dt="2026-06-03T16:54:34.630" v="55208" actId="207"/>
          <ac:spMkLst>
            <pc:docMk/>
            <pc:sldMk cId="2271470751" sldId="312"/>
            <ac:spMk id="9" creationId="{A73014F6-F81B-5A34-8E25-0CFFEFD61DBA}"/>
          </ac:spMkLst>
        </pc:spChg>
      </pc:sldChg>
      <pc:sldChg chg="addSp delSp modSp add del mod">
        <pc:chgData name="Chen, Victor" userId="6db8445d-6238-4f6f-8a75-7c63af4028c2" providerId="ADAL" clId="{691C727B-7975-54C6-810A-8CCA97D0A888}" dt="2026-06-03T16:40:40.032" v="54870" actId="2696"/>
        <pc:sldMkLst>
          <pc:docMk/>
          <pc:sldMk cId="2270387222" sldId="315"/>
        </pc:sldMkLst>
        <pc:spChg chg="add mod">
          <ac:chgData name="Chen, Victor" userId="6db8445d-6238-4f6f-8a75-7c63af4028c2" providerId="ADAL" clId="{691C727B-7975-54C6-810A-8CCA97D0A888}" dt="2026-06-03T16:26:03.821" v="54363"/>
          <ac:spMkLst>
            <pc:docMk/>
            <pc:sldMk cId="2270387222" sldId="315"/>
            <ac:spMk id="28" creationId="{E5F6AEBB-8280-C93D-7C0F-F89516603A5A}"/>
          </ac:spMkLst>
        </pc:spChg>
        <pc:spChg chg="add del mod">
          <ac:chgData name="Chen, Victor" userId="6db8445d-6238-4f6f-8a75-7c63af4028c2" providerId="ADAL" clId="{691C727B-7975-54C6-810A-8CCA97D0A888}" dt="2026-06-03T16:26:05.727" v="54364" actId="478"/>
          <ac:spMkLst>
            <pc:docMk/>
            <pc:sldMk cId="2270387222" sldId="315"/>
            <ac:spMk id="30" creationId="{414CE4A5-ACD7-DD4F-E79D-BE7BB934A0AC}"/>
          </ac:spMkLst>
        </pc:spChg>
      </pc:sldChg>
      <pc:sldChg chg="addSp delSp modSp add del mod delAnim modAnim modNotesTx">
        <pc:chgData name="Chen, Victor" userId="6db8445d-6238-4f6f-8a75-7c63af4028c2" providerId="ADAL" clId="{691C727B-7975-54C6-810A-8CCA97D0A888}" dt="2026-06-03T16:52:26.598" v="55096" actId="2696"/>
        <pc:sldMkLst>
          <pc:docMk/>
          <pc:sldMk cId="223924613" sldId="316"/>
        </pc:sldMkLst>
      </pc:sldChg>
      <pc:sldChg chg="addSp delSp modSp add mod">
        <pc:chgData name="Chen, Victor" userId="6db8445d-6238-4f6f-8a75-7c63af4028c2" providerId="ADAL" clId="{691C727B-7975-54C6-810A-8CCA97D0A888}" dt="2026-05-25T16:05:24.901" v="37961"/>
        <pc:sldMkLst>
          <pc:docMk/>
          <pc:sldMk cId="987971516" sldId="318"/>
        </pc:sldMkLst>
        <pc:spChg chg="mod">
          <ac:chgData name="Chen, Victor" userId="6db8445d-6238-4f6f-8a75-7c63af4028c2" providerId="ADAL" clId="{691C727B-7975-54C6-810A-8CCA97D0A888}" dt="2026-05-20T19:03:18.444" v="33242" actId="20577"/>
          <ac:spMkLst>
            <pc:docMk/>
            <pc:sldMk cId="987971516" sldId="318"/>
            <ac:spMk id="2" creationId="{4A5F2BAE-AC8A-92D6-4149-A1B3F20AAF6E}"/>
          </ac:spMkLst>
        </pc:spChg>
        <pc:spChg chg="mod">
          <ac:chgData name="Chen, Victor" userId="6db8445d-6238-4f6f-8a75-7c63af4028c2" providerId="ADAL" clId="{691C727B-7975-54C6-810A-8CCA97D0A888}" dt="2026-05-20T18:51:11.010" v="32676" actId="14100"/>
          <ac:spMkLst>
            <pc:docMk/>
            <pc:sldMk cId="987971516" sldId="318"/>
            <ac:spMk id="3" creationId="{9F240C25-77B2-C6B5-585A-555E38C600CA}"/>
          </ac:spMkLst>
        </pc:spChg>
        <pc:spChg chg="add mod">
          <ac:chgData name="Chen, Victor" userId="6db8445d-6238-4f6f-8a75-7c63af4028c2" providerId="ADAL" clId="{691C727B-7975-54C6-810A-8CCA97D0A888}" dt="2026-05-25T16:05:24.901" v="37961"/>
          <ac:spMkLst>
            <pc:docMk/>
            <pc:sldMk cId="987971516" sldId="318"/>
            <ac:spMk id="5" creationId="{B2319A2F-4C3B-A044-7DB3-E02005E403AE}"/>
          </ac:spMkLst>
        </pc:spChg>
        <pc:spChg chg="mod">
          <ac:chgData name="Chen, Victor" userId="6db8445d-6238-4f6f-8a75-7c63af4028c2" providerId="ADAL" clId="{691C727B-7975-54C6-810A-8CCA97D0A888}" dt="2026-05-19T07:09:23.146" v="23812" actId="207"/>
          <ac:spMkLst>
            <pc:docMk/>
            <pc:sldMk cId="987971516" sldId="318"/>
            <ac:spMk id="10" creationId="{3B8C164D-FC96-6119-34BD-AEF83E357F33}"/>
          </ac:spMkLst>
        </pc:spChg>
      </pc:sldChg>
      <pc:sldChg chg="addSp delSp modSp add del mod">
        <pc:chgData name="Chen, Victor" userId="6db8445d-6238-4f6f-8a75-7c63af4028c2" providerId="ADAL" clId="{691C727B-7975-54C6-810A-8CCA97D0A888}" dt="2026-06-03T16:58:07.493" v="55294" actId="2696"/>
        <pc:sldMkLst>
          <pc:docMk/>
          <pc:sldMk cId="4191406801" sldId="319"/>
        </pc:sldMkLst>
      </pc:sldChg>
      <pc:sldChg chg="addSp delSp modSp add del mod">
        <pc:chgData name="Chen, Victor" userId="6db8445d-6238-4f6f-8a75-7c63af4028c2" providerId="ADAL" clId="{691C727B-7975-54C6-810A-8CCA97D0A888}" dt="2026-06-03T16:58:08.470" v="55295" actId="2696"/>
        <pc:sldMkLst>
          <pc:docMk/>
          <pc:sldMk cId="3065973964" sldId="320"/>
        </pc:sldMkLst>
      </pc:sldChg>
      <pc:sldChg chg="addSp delSp modSp add del mod modAnim">
        <pc:chgData name="Chen, Victor" userId="6db8445d-6238-4f6f-8a75-7c63af4028c2" providerId="ADAL" clId="{691C727B-7975-54C6-810A-8CCA97D0A888}" dt="2026-06-03T17:03:44.490" v="55394" actId="2696"/>
        <pc:sldMkLst>
          <pc:docMk/>
          <pc:sldMk cId="3008572187" sldId="321"/>
        </pc:sldMkLst>
      </pc:sldChg>
      <pc:sldChg chg="addSp delSp modSp add del mod delAnim modAnim">
        <pc:chgData name="Chen, Victor" userId="6db8445d-6238-4f6f-8a75-7c63af4028c2" providerId="ADAL" clId="{691C727B-7975-54C6-810A-8CCA97D0A888}" dt="2026-06-02T00:08:08.273" v="54154" actId="2696"/>
        <pc:sldMkLst>
          <pc:docMk/>
          <pc:sldMk cId="1285819118" sldId="326"/>
        </pc:sldMkLst>
      </pc:sldChg>
      <pc:sldChg chg="addSp delSp modSp new mod modAnim modNotesTx">
        <pc:chgData name="Chen, Victor" userId="6db8445d-6238-4f6f-8a75-7c63af4028c2" providerId="ADAL" clId="{691C727B-7975-54C6-810A-8CCA97D0A888}" dt="2026-06-03T18:34:43.207" v="57015" actId="20577"/>
        <pc:sldMkLst>
          <pc:docMk/>
          <pc:sldMk cId="4047436480" sldId="329"/>
        </pc:sldMkLst>
        <pc:spChg chg="mod">
          <ac:chgData name="Chen, Victor" userId="6db8445d-6238-4f6f-8a75-7c63af4028c2" providerId="ADAL" clId="{691C727B-7975-54C6-810A-8CCA97D0A888}" dt="2026-05-29T01:36:00.136" v="38810" actId="20577"/>
          <ac:spMkLst>
            <pc:docMk/>
            <pc:sldMk cId="4047436480" sldId="329"/>
            <ac:spMk id="2" creationId="{93DEC218-DC92-C476-19FD-B0CB9D8FE954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6" creationId="{3DE50BA2-A07B-AABD-8092-1D55F1FC452B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7" creationId="{006285BC-DDE9-F54C-CD13-4913AF9BDDEA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8" creationId="{EF8BBBA1-5B80-BF1D-3D5A-F46AE70C1815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9" creationId="{41DA4B6A-DBE6-8F83-58D8-ED1E45F3A42B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10" creationId="{9B2EA74A-1A44-825E-6D89-2A02A0B1DD39}"/>
          </ac:spMkLst>
        </pc:spChg>
        <pc:spChg chg="add mod">
          <ac:chgData name="Chen, Victor" userId="6db8445d-6238-4f6f-8a75-7c63af4028c2" providerId="ADAL" clId="{691C727B-7975-54C6-810A-8CCA97D0A888}" dt="2026-05-29T01:55:26.563" v="38966" actId="164"/>
          <ac:spMkLst>
            <pc:docMk/>
            <pc:sldMk cId="4047436480" sldId="329"/>
            <ac:spMk id="11" creationId="{7D0BEE9F-13F6-A624-44C3-01B09420002D}"/>
          </ac:spMkLst>
        </pc:spChg>
        <pc:grpChg chg="add mod">
          <ac:chgData name="Chen, Victor" userId="6db8445d-6238-4f6f-8a75-7c63af4028c2" providerId="ADAL" clId="{691C727B-7975-54C6-810A-8CCA97D0A888}" dt="2026-05-29T01:55:26.563" v="38966" actId="164"/>
          <ac:grpSpMkLst>
            <pc:docMk/>
            <pc:sldMk cId="4047436480" sldId="329"/>
            <ac:grpSpMk id="12" creationId="{B316D075-CD8E-84C7-4321-75930FEFA1AD}"/>
          </ac:grpSpMkLst>
        </pc:grpChg>
        <pc:picChg chg="add mod">
          <ac:chgData name="Chen, Victor" userId="6db8445d-6238-4f6f-8a75-7c63af4028c2" providerId="ADAL" clId="{691C727B-7975-54C6-810A-8CCA97D0A888}" dt="2026-05-29T01:46:59.446" v="38822" actId="1076"/>
          <ac:picMkLst>
            <pc:docMk/>
            <pc:sldMk cId="4047436480" sldId="329"/>
            <ac:picMk id="1026" creationId="{FABDC0DF-8D7F-0AD4-66CC-310964D5DAAD}"/>
          </ac:picMkLst>
        </pc:picChg>
        <pc:picChg chg="add mod">
          <ac:chgData name="Chen, Victor" userId="6db8445d-6238-4f6f-8a75-7c63af4028c2" providerId="ADAL" clId="{691C727B-7975-54C6-810A-8CCA97D0A888}" dt="2026-05-29T02:02:09.865" v="39000" actId="1076"/>
          <ac:picMkLst>
            <pc:docMk/>
            <pc:sldMk cId="4047436480" sldId="329"/>
            <ac:picMk id="1032" creationId="{EADB1EB9-7379-CE89-61BD-8B5156CEAA20}"/>
          </ac:picMkLst>
        </pc:picChg>
      </pc:sldChg>
      <pc:sldChg chg="modSp new mod modNotesTx">
        <pc:chgData name="Chen, Victor" userId="6db8445d-6238-4f6f-8a75-7c63af4028c2" providerId="ADAL" clId="{691C727B-7975-54C6-810A-8CCA97D0A888}" dt="2026-06-03T18:37:56.141" v="57115" actId="20577"/>
        <pc:sldMkLst>
          <pc:docMk/>
          <pc:sldMk cId="1136137728" sldId="330"/>
        </pc:sldMkLst>
        <pc:spChg chg="mod">
          <ac:chgData name="Chen, Victor" userId="6db8445d-6238-4f6f-8a75-7c63af4028c2" providerId="ADAL" clId="{691C727B-7975-54C6-810A-8CCA97D0A888}" dt="2026-05-29T02:08:12.487" v="39647" actId="20577"/>
          <ac:spMkLst>
            <pc:docMk/>
            <pc:sldMk cId="1136137728" sldId="330"/>
            <ac:spMk id="2" creationId="{7C10870F-C21E-F0AF-2493-853020F86107}"/>
          </ac:spMkLst>
        </pc:spChg>
        <pc:spChg chg="mod">
          <ac:chgData name="Chen, Victor" userId="6db8445d-6238-4f6f-8a75-7c63af4028c2" providerId="ADAL" clId="{691C727B-7975-54C6-810A-8CCA97D0A888}" dt="2026-06-03T16:33:38.171" v="54623" actId="20577"/>
          <ac:spMkLst>
            <pc:docMk/>
            <pc:sldMk cId="1136137728" sldId="330"/>
            <ac:spMk id="3" creationId="{6FD929BB-9183-39A6-BE1A-B831D2C9C53C}"/>
          </ac:spMkLst>
        </pc:spChg>
      </pc:sldChg>
      <pc:sldChg chg="modSp new mod modNotesTx">
        <pc:chgData name="Chen, Victor" userId="6db8445d-6238-4f6f-8a75-7c63af4028c2" providerId="ADAL" clId="{691C727B-7975-54C6-810A-8CCA97D0A888}" dt="2026-06-03T18:44:25.257" v="57578" actId="20577"/>
        <pc:sldMkLst>
          <pc:docMk/>
          <pc:sldMk cId="161681116" sldId="332"/>
        </pc:sldMkLst>
        <pc:spChg chg="mod">
          <ac:chgData name="Chen, Victor" userId="6db8445d-6238-4f6f-8a75-7c63af4028c2" providerId="ADAL" clId="{691C727B-7975-54C6-810A-8CCA97D0A888}" dt="2026-06-01T20:42:50.784" v="43295" actId="20577"/>
          <ac:spMkLst>
            <pc:docMk/>
            <pc:sldMk cId="161681116" sldId="332"/>
            <ac:spMk id="2" creationId="{64D9DA7E-29F2-C21C-FE3D-72EE7E2D75D7}"/>
          </ac:spMkLst>
        </pc:spChg>
        <pc:spChg chg="mod">
          <ac:chgData name="Chen, Victor" userId="6db8445d-6238-4f6f-8a75-7c63af4028c2" providerId="ADAL" clId="{691C727B-7975-54C6-810A-8CCA97D0A888}" dt="2026-06-01T21:00:24.120" v="43904" actId="20577"/>
          <ac:spMkLst>
            <pc:docMk/>
            <pc:sldMk cId="161681116" sldId="332"/>
            <ac:spMk id="3" creationId="{C9568681-72EB-4386-EC4D-E4EA44E3F94F}"/>
          </ac:spMkLst>
        </pc:spChg>
        <pc:spChg chg="mod">
          <ac:chgData name="Chen, Victor" userId="6db8445d-6238-4f6f-8a75-7c63af4028c2" providerId="ADAL" clId="{691C727B-7975-54C6-810A-8CCA97D0A888}" dt="2026-06-01T21:00:26.220" v="43906" actId="20577"/>
          <ac:spMkLst>
            <pc:docMk/>
            <pc:sldMk cId="161681116" sldId="332"/>
            <ac:spMk id="4" creationId="{C0A6FF43-5688-A196-1FDA-3BB3B7B6DC70}"/>
          </ac:spMkLst>
        </pc:spChg>
      </pc:sldChg>
      <pc:sldChg chg="addSp delSp modSp add mod modNotesTx">
        <pc:chgData name="Chen, Victor" userId="6db8445d-6238-4f6f-8a75-7c63af4028c2" providerId="ADAL" clId="{691C727B-7975-54C6-810A-8CCA97D0A888}" dt="2026-06-03T18:45:49.300" v="57801" actId="20577"/>
        <pc:sldMkLst>
          <pc:docMk/>
          <pc:sldMk cId="2281174930" sldId="333"/>
        </pc:sldMkLst>
        <pc:spChg chg="mod">
          <ac:chgData name="Chen, Victor" userId="6db8445d-6238-4f6f-8a75-7c63af4028c2" providerId="ADAL" clId="{691C727B-7975-54C6-810A-8CCA97D0A888}" dt="2026-06-01T20:48:43.119" v="43822" actId="20577"/>
          <ac:spMkLst>
            <pc:docMk/>
            <pc:sldMk cId="2281174930" sldId="333"/>
            <ac:spMk id="2" creationId="{98728959-DCB1-FC4A-BA21-C522BC5EC639}"/>
          </ac:spMkLst>
        </pc:spChg>
        <pc:spChg chg="mod">
          <ac:chgData name="Chen, Victor" userId="6db8445d-6238-4f6f-8a75-7c63af4028c2" providerId="ADAL" clId="{691C727B-7975-54C6-810A-8CCA97D0A888}" dt="2026-06-01T21:00:29.324" v="43908" actId="20577"/>
          <ac:spMkLst>
            <pc:docMk/>
            <pc:sldMk cId="2281174930" sldId="333"/>
            <ac:spMk id="3" creationId="{5447CA92-E5A6-8F01-EC62-0BCC656B174E}"/>
          </ac:spMkLst>
        </pc:spChg>
        <pc:spChg chg="mod">
          <ac:chgData name="Chen, Victor" userId="6db8445d-6238-4f6f-8a75-7c63af4028c2" providerId="ADAL" clId="{691C727B-7975-54C6-810A-8CCA97D0A888}" dt="2026-06-01T21:00:31.043" v="43910" actId="20577"/>
          <ac:spMkLst>
            <pc:docMk/>
            <pc:sldMk cId="2281174930" sldId="333"/>
            <ac:spMk id="4" creationId="{C3451E9C-6DE3-7408-DB23-10B2B6DF9F11}"/>
          </ac:spMkLst>
        </pc:spChg>
        <pc:spChg chg="add mod">
          <ac:chgData name="Chen, Victor" userId="6db8445d-6238-4f6f-8a75-7c63af4028c2" providerId="ADAL" clId="{691C727B-7975-54C6-810A-8CCA97D0A888}" dt="2026-06-01T20:44:44.911" v="43310" actId="208"/>
          <ac:spMkLst>
            <pc:docMk/>
            <pc:sldMk cId="2281174930" sldId="333"/>
            <ac:spMk id="6" creationId="{340E85F1-E0B3-E183-00E3-67C576CFAED9}"/>
          </ac:spMkLst>
        </pc:spChg>
        <pc:spChg chg="add mod">
          <ac:chgData name="Chen, Victor" userId="6db8445d-6238-4f6f-8a75-7c63af4028c2" providerId="ADAL" clId="{691C727B-7975-54C6-810A-8CCA97D0A888}" dt="2026-06-01T21:02:34.311" v="43931" actId="1076"/>
          <ac:spMkLst>
            <pc:docMk/>
            <pc:sldMk cId="2281174930" sldId="333"/>
            <ac:spMk id="8" creationId="{DF5CD524-9A0C-CE36-99F3-6003195A8ED4}"/>
          </ac:spMkLst>
        </pc:spChg>
        <pc:spChg chg="add mod">
          <ac:chgData name="Chen, Victor" userId="6db8445d-6238-4f6f-8a75-7c63af4028c2" providerId="ADAL" clId="{691C727B-7975-54C6-810A-8CCA97D0A888}" dt="2026-06-01T21:02:34.311" v="43931" actId="1076"/>
          <ac:spMkLst>
            <pc:docMk/>
            <pc:sldMk cId="2281174930" sldId="333"/>
            <ac:spMk id="9" creationId="{196E052F-7980-705E-5328-54BD6CD2C3B0}"/>
          </ac:spMkLst>
        </pc:spChg>
        <pc:spChg chg="add mod">
          <ac:chgData name="Chen, Victor" userId="6db8445d-6238-4f6f-8a75-7c63af4028c2" providerId="ADAL" clId="{691C727B-7975-54C6-810A-8CCA97D0A888}" dt="2026-06-01T20:45:07.895" v="43316" actId="1076"/>
          <ac:spMkLst>
            <pc:docMk/>
            <pc:sldMk cId="2281174930" sldId="333"/>
            <ac:spMk id="10" creationId="{E7A1115F-D526-3D10-06F3-0A8AFE58CA8E}"/>
          </ac:spMkLst>
        </pc:spChg>
        <pc:cxnChg chg="add mod">
          <ac:chgData name="Chen, Victor" userId="6db8445d-6238-4f6f-8a75-7c63af4028c2" providerId="ADAL" clId="{691C727B-7975-54C6-810A-8CCA97D0A888}" dt="2026-06-01T20:45:29.364" v="43318" actId="1582"/>
          <ac:cxnSpMkLst>
            <pc:docMk/>
            <pc:sldMk cId="2281174930" sldId="333"/>
            <ac:cxnSpMk id="12" creationId="{FC042463-988A-E819-51EC-A32A9F024B11}"/>
          </ac:cxnSpMkLst>
        </pc:cxnChg>
        <pc:cxnChg chg="add mod">
          <ac:chgData name="Chen, Victor" userId="6db8445d-6238-4f6f-8a75-7c63af4028c2" providerId="ADAL" clId="{691C727B-7975-54C6-810A-8CCA97D0A888}" dt="2026-06-01T21:02:34.311" v="43931" actId="1076"/>
          <ac:cxnSpMkLst>
            <pc:docMk/>
            <pc:sldMk cId="2281174930" sldId="333"/>
            <ac:cxnSpMk id="13" creationId="{75E2EC1B-1DF4-84FC-8A03-D55A6F18D3B7}"/>
          </ac:cxnSpMkLst>
        </pc:cxnChg>
      </pc:sldChg>
      <pc:sldChg chg="addSp delSp modSp add mod modNotesTx">
        <pc:chgData name="Chen, Victor" userId="6db8445d-6238-4f6f-8a75-7c63af4028c2" providerId="ADAL" clId="{691C727B-7975-54C6-810A-8CCA97D0A888}" dt="2026-06-03T18:48:03.496" v="57895" actId="20577"/>
        <pc:sldMkLst>
          <pc:docMk/>
          <pc:sldMk cId="2090486921" sldId="334"/>
        </pc:sldMkLst>
        <pc:spChg chg="mod">
          <ac:chgData name="Chen, Victor" userId="6db8445d-6238-4f6f-8a75-7c63af4028c2" providerId="ADAL" clId="{691C727B-7975-54C6-810A-8CCA97D0A888}" dt="2026-06-01T20:57:25.374" v="43868" actId="20577"/>
          <ac:spMkLst>
            <pc:docMk/>
            <pc:sldMk cId="2090486921" sldId="334"/>
            <ac:spMk id="2" creationId="{A13A1524-6EAB-9B75-4C2B-E88FB1045A5C}"/>
          </ac:spMkLst>
        </pc:spChg>
        <pc:spChg chg="mod">
          <ac:chgData name="Chen, Victor" userId="6db8445d-6238-4f6f-8a75-7c63af4028c2" providerId="ADAL" clId="{691C727B-7975-54C6-810A-8CCA97D0A888}" dt="2026-06-01T21:01:34.620" v="43922" actId="14100"/>
          <ac:spMkLst>
            <pc:docMk/>
            <pc:sldMk cId="2090486921" sldId="334"/>
            <ac:spMk id="3" creationId="{60C33654-EDA4-7F55-9248-2882F08C28DB}"/>
          </ac:spMkLst>
        </pc:spChg>
        <pc:spChg chg="mod">
          <ac:chgData name="Chen, Victor" userId="6db8445d-6238-4f6f-8a75-7c63af4028c2" providerId="ADAL" clId="{691C727B-7975-54C6-810A-8CCA97D0A888}" dt="2026-06-01T21:01:37.710" v="43923" actId="14100"/>
          <ac:spMkLst>
            <pc:docMk/>
            <pc:sldMk cId="2090486921" sldId="334"/>
            <ac:spMk id="4" creationId="{A2D16922-B88C-82A7-F57B-E5A64CC5DDAA}"/>
          </ac:spMkLst>
        </pc:spChg>
        <pc:spChg chg="mod">
          <ac:chgData name="Chen, Victor" userId="6db8445d-6238-4f6f-8a75-7c63af4028c2" providerId="ADAL" clId="{691C727B-7975-54C6-810A-8CCA97D0A888}" dt="2026-06-01T21:14:40.327" v="44742" actId="1076"/>
          <ac:spMkLst>
            <pc:docMk/>
            <pc:sldMk cId="2090486921" sldId="334"/>
            <ac:spMk id="5" creationId="{FC2CD25B-C5CA-536B-19E6-9C4D31718D26}"/>
          </ac:spMkLst>
        </pc:spChg>
        <pc:spChg chg="add mod">
          <ac:chgData name="Chen, Victor" userId="6db8445d-6238-4f6f-8a75-7c63af4028c2" providerId="ADAL" clId="{691C727B-7975-54C6-810A-8CCA97D0A888}" dt="2026-06-01T21:21:18.261" v="45153" actId="14100"/>
          <ac:spMkLst>
            <pc:docMk/>
            <pc:sldMk cId="2090486921" sldId="334"/>
            <ac:spMk id="7" creationId="{34074A61-62BB-2BEA-99E7-8F2CA21E0E4D}"/>
          </ac:spMkLst>
        </pc:spChg>
        <pc:spChg chg="mod">
          <ac:chgData name="Chen, Victor" userId="6db8445d-6238-4f6f-8a75-7c63af4028c2" providerId="ADAL" clId="{691C727B-7975-54C6-810A-8CCA97D0A888}" dt="2026-06-01T21:03:37.139" v="43937" actId="14100"/>
          <ac:spMkLst>
            <pc:docMk/>
            <pc:sldMk cId="2090486921" sldId="334"/>
            <ac:spMk id="9" creationId="{901A7E56-FC9B-D897-358D-072A5A8BEFA7}"/>
          </ac:spMkLst>
        </pc:spChg>
        <pc:spChg chg="add mod">
          <ac:chgData name="Chen, Victor" userId="6db8445d-6238-4f6f-8a75-7c63af4028c2" providerId="ADAL" clId="{691C727B-7975-54C6-810A-8CCA97D0A888}" dt="2026-06-01T21:02:22.570" v="43930" actId="1076"/>
          <ac:spMkLst>
            <pc:docMk/>
            <pc:sldMk cId="2090486921" sldId="334"/>
            <ac:spMk id="11" creationId="{72308D6F-79EF-9DBC-5FC0-FDF625AA38D2}"/>
          </ac:spMkLst>
        </pc:spChg>
        <pc:spChg chg="add mod">
          <ac:chgData name="Chen, Victor" userId="6db8445d-6238-4f6f-8a75-7c63af4028c2" providerId="ADAL" clId="{691C727B-7975-54C6-810A-8CCA97D0A888}" dt="2026-06-01T21:00:55.219" v="43911" actId="208"/>
          <ac:spMkLst>
            <pc:docMk/>
            <pc:sldMk cId="2090486921" sldId="334"/>
            <ac:spMk id="14" creationId="{AF07C1CD-FA0A-A6BA-1F89-D72AD29BA8DC}"/>
          </ac:spMkLst>
        </pc:spChg>
        <pc:spChg chg="add mod">
          <ac:chgData name="Chen, Victor" userId="6db8445d-6238-4f6f-8a75-7c63af4028c2" providerId="ADAL" clId="{691C727B-7975-54C6-810A-8CCA97D0A888}" dt="2026-06-01T21:14:58.938" v="44744" actId="1076"/>
          <ac:spMkLst>
            <pc:docMk/>
            <pc:sldMk cId="2090486921" sldId="334"/>
            <ac:spMk id="18" creationId="{FE5C7359-C3E3-F3A7-3BB8-6D067CB70561}"/>
          </ac:spMkLst>
        </pc:spChg>
        <pc:spChg chg="add mod">
          <ac:chgData name="Chen, Victor" userId="6db8445d-6238-4f6f-8a75-7c63af4028c2" providerId="ADAL" clId="{691C727B-7975-54C6-810A-8CCA97D0A888}" dt="2026-06-01T21:14:28.371" v="44739" actId="164"/>
          <ac:spMkLst>
            <pc:docMk/>
            <pc:sldMk cId="2090486921" sldId="334"/>
            <ac:spMk id="22" creationId="{F6183599-1A2B-96D1-EA30-68BB2A03B09F}"/>
          </ac:spMkLst>
        </pc:spChg>
        <pc:spChg chg="add mod">
          <ac:chgData name="Chen, Victor" userId="6db8445d-6238-4f6f-8a75-7c63af4028c2" providerId="ADAL" clId="{691C727B-7975-54C6-810A-8CCA97D0A888}" dt="2026-06-01T21:14:30.817" v="44740" actId="164"/>
          <ac:spMkLst>
            <pc:docMk/>
            <pc:sldMk cId="2090486921" sldId="334"/>
            <ac:spMk id="23" creationId="{88EC9DD0-9DCB-E6C1-66F0-6FD90EB116C5}"/>
          </ac:spMkLst>
        </pc:spChg>
        <pc:spChg chg="add mod">
          <ac:chgData name="Chen, Victor" userId="6db8445d-6238-4f6f-8a75-7c63af4028c2" providerId="ADAL" clId="{691C727B-7975-54C6-810A-8CCA97D0A888}" dt="2026-06-01T21:14:28.371" v="44739" actId="164"/>
          <ac:spMkLst>
            <pc:docMk/>
            <pc:sldMk cId="2090486921" sldId="334"/>
            <ac:spMk id="24" creationId="{64B4FF7F-A395-3955-2FAA-91D02997E767}"/>
          </ac:spMkLst>
        </pc:spChg>
        <pc:spChg chg="add mod">
          <ac:chgData name="Chen, Victor" userId="6db8445d-6238-4f6f-8a75-7c63af4028c2" providerId="ADAL" clId="{691C727B-7975-54C6-810A-8CCA97D0A888}" dt="2026-06-01T21:14:30.817" v="44740" actId="164"/>
          <ac:spMkLst>
            <pc:docMk/>
            <pc:sldMk cId="2090486921" sldId="334"/>
            <ac:spMk id="25" creationId="{1453E888-396C-105E-F52A-5F2357D0BD11}"/>
          </ac:spMkLst>
        </pc:spChg>
        <pc:grpChg chg="add mod">
          <ac:chgData name="Chen, Victor" userId="6db8445d-6238-4f6f-8a75-7c63af4028c2" providerId="ADAL" clId="{691C727B-7975-54C6-810A-8CCA97D0A888}" dt="2026-06-01T21:14:58.938" v="44744" actId="1076"/>
          <ac:grpSpMkLst>
            <pc:docMk/>
            <pc:sldMk cId="2090486921" sldId="334"/>
            <ac:grpSpMk id="26" creationId="{B7DFAC95-2535-92AE-0AA5-4D29598B6000}"/>
          </ac:grpSpMkLst>
        </pc:grpChg>
        <pc:grpChg chg="add mod">
          <ac:chgData name="Chen, Victor" userId="6db8445d-6238-4f6f-8a75-7c63af4028c2" providerId="ADAL" clId="{691C727B-7975-54C6-810A-8CCA97D0A888}" dt="2026-06-01T21:14:58.938" v="44744" actId="1076"/>
          <ac:grpSpMkLst>
            <pc:docMk/>
            <pc:sldMk cId="2090486921" sldId="334"/>
            <ac:grpSpMk id="27" creationId="{1A3F653D-69CE-5F1B-2550-88725C1AB387}"/>
          </ac:grpSpMkLst>
        </pc:grpChg>
        <pc:cxnChg chg="add mod">
          <ac:chgData name="Chen, Victor" userId="6db8445d-6238-4f6f-8a75-7c63af4028c2" providerId="ADAL" clId="{691C727B-7975-54C6-810A-8CCA97D0A888}" dt="2026-06-01T21:21:18.261" v="45153" actId="14100"/>
          <ac:cxnSpMkLst>
            <pc:docMk/>
            <pc:sldMk cId="2090486921" sldId="334"/>
            <ac:cxnSpMk id="15" creationId="{1BED6954-BE1A-7D84-EEFB-2478D9279B7F}"/>
          </ac:cxnSpMkLst>
        </pc:cxnChg>
      </pc:sldChg>
      <pc:sldChg chg="addSp delSp modSp add mod modClrScheme chgLayout modNotesTx">
        <pc:chgData name="Chen, Victor" userId="6db8445d-6238-4f6f-8a75-7c63af4028c2" providerId="ADAL" clId="{691C727B-7975-54C6-810A-8CCA97D0A888}" dt="2026-06-03T17:48:27.998" v="56548" actId="20577"/>
        <pc:sldMkLst>
          <pc:docMk/>
          <pc:sldMk cId="2786215165" sldId="335"/>
        </pc:sldMkLst>
        <pc:spChg chg="mod ord">
          <ac:chgData name="Chen, Victor" userId="6db8445d-6238-4f6f-8a75-7c63af4028c2" providerId="ADAL" clId="{691C727B-7975-54C6-810A-8CCA97D0A888}" dt="2026-06-01T21:20:48.133" v="45147" actId="700"/>
          <ac:spMkLst>
            <pc:docMk/>
            <pc:sldMk cId="2786215165" sldId="335"/>
            <ac:spMk id="2" creationId="{648C5B1C-4B7B-8FE9-64FB-CC1705445465}"/>
          </ac:spMkLst>
        </pc:spChg>
        <pc:spChg chg="add del mod ord">
          <ac:chgData name="Chen, Victor" userId="6db8445d-6238-4f6f-8a75-7c63af4028c2" providerId="ADAL" clId="{691C727B-7975-54C6-810A-8CCA97D0A888}" dt="2026-06-01T21:34:06.328" v="45433" actId="1076"/>
          <ac:spMkLst>
            <pc:docMk/>
            <pc:sldMk cId="2786215165" sldId="335"/>
            <ac:spMk id="17" creationId="{A5623712-5E32-5594-9C33-AAD5E23329FC}"/>
          </ac:spMkLst>
        </pc:spChg>
        <pc:spChg chg="add mod">
          <ac:chgData name="Chen, Victor" userId="6db8445d-6238-4f6f-8a75-7c63af4028c2" providerId="ADAL" clId="{691C727B-7975-54C6-810A-8CCA97D0A888}" dt="2026-06-01T21:23:03.890" v="45181" actId="14100"/>
          <ac:spMkLst>
            <pc:docMk/>
            <pc:sldMk cId="2786215165" sldId="335"/>
            <ac:spMk id="18" creationId="{48134505-0D12-252D-A1D7-F256A967E8D4}"/>
          </ac:spMkLst>
        </pc:spChg>
        <pc:spChg chg="add mod">
          <ac:chgData name="Chen, Victor" userId="6db8445d-6238-4f6f-8a75-7c63af4028c2" providerId="ADAL" clId="{691C727B-7975-54C6-810A-8CCA97D0A888}" dt="2026-06-01T21:23:13.359" v="45188" actId="14100"/>
          <ac:spMkLst>
            <pc:docMk/>
            <pc:sldMk cId="2786215165" sldId="335"/>
            <ac:spMk id="19" creationId="{FD815DBC-9C1E-969D-C892-5DBB5FE935FE}"/>
          </ac:spMkLst>
        </pc:spChg>
        <pc:spChg chg="add del mod">
          <ac:chgData name="Chen, Victor" userId="6db8445d-6238-4f6f-8a75-7c63af4028c2" providerId="ADAL" clId="{691C727B-7975-54C6-810A-8CCA97D0A888}" dt="2026-06-01T21:23:19.903" v="45191" actId="113"/>
          <ac:spMkLst>
            <pc:docMk/>
            <pc:sldMk cId="2786215165" sldId="335"/>
            <ac:spMk id="21" creationId="{A2A20BB8-C9CF-C954-872D-B98C624556F3}"/>
          </ac:spMkLst>
        </pc:spChg>
        <pc:spChg chg="add mod">
          <ac:chgData name="Chen, Victor" userId="6db8445d-6238-4f6f-8a75-7c63af4028c2" providerId="ADAL" clId="{691C727B-7975-54C6-810A-8CCA97D0A888}" dt="2026-06-01T21:24:16.664" v="45202" actId="1076"/>
          <ac:spMkLst>
            <pc:docMk/>
            <pc:sldMk cId="2786215165" sldId="335"/>
            <ac:spMk id="33" creationId="{16F5792B-9803-110F-027C-D587B3D2CFE7}"/>
          </ac:spMkLst>
        </pc:spChg>
        <pc:spChg chg="add mod">
          <ac:chgData name="Chen, Victor" userId="6db8445d-6238-4f6f-8a75-7c63af4028c2" providerId="ADAL" clId="{691C727B-7975-54C6-810A-8CCA97D0A888}" dt="2026-06-01T21:35:24.148" v="45449" actId="1076"/>
          <ac:spMkLst>
            <pc:docMk/>
            <pc:sldMk cId="2786215165" sldId="335"/>
            <ac:spMk id="34" creationId="{BAA0546F-7196-C407-EA27-1379D5870569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36" creationId="{09D7DE41-B1B8-EE70-A0FC-7D7BA6269A50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38" creationId="{7A47EB2A-B4FD-255B-EFEB-492167E06C70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39" creationId="{C2A22605-2E7C-5906-7B47-2E0823D13816}"/>
          </ac:spMkLst>
        </pc:spChg>
        <pc:spChg chg="add del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41" creationId="{D6CF48FE-E636-CF98-43DD-C6485C98F24D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47" creationId="{FC344297-11D6-FBE8-45BB-1F5100B8BBAC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50" creationId="{6956EEDC-98F4-1439-9534-396975932B76}"/>
          </ac:spMkLst>
        </pc:spChg>
        <pc:spChg chg="mod ord">
          <ac:chgData name="Chen, Victor" userId="6db8445d-6238-4f6f-8a75-7c63af4028c2" providerId="ADAL" clId="{691C727B-7975-54C6-810A-8CCA97D0A888}" dt="2026-06-01T21:20:48.133" v="45147" actId="700"/>
          <ac:spMkLst>
            <pc:docMk/>
            <pc:sldMk cId="2786215165" sldId="335"/>
            <ac:spMk id="54" creationId="{646639E5-7888-ED04-7FD7-30852CCB1D45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55" creationId="{3B3DBBD8-1545-FA7B-9A2A-422100DF2F11}"/>
          </ac:spMkLst>
        </pc:spChg>
        <pc:spChg chg="add mod">
          <ac:chgData name="Chen, Victor" userId="6db8445d-6238-4f6f-8a75-7c63af4028c2" providerId="ADAL" clId="{691C727B-7975-54C6-810A-8CCA97D0A888}" dt="2026-06-01T21:35:37.333" v="45453" actId="1076"/>
          <ac:spMkLst>
            <pc:docMk/>
            <pc:sldMk cId="2786215165" sldId="335"/>
            <ac:spMk id="56" creationId="{60D64E5C-9766-A478-F9DC-E054DE6FD1F6}"/>
          </ac:spMkLst>
        </pc:spChg>
        <pc:spChg chg="add mod">
          <ac:chgData name="Chen, Victor" userId="6db8445d-6238-4f6f-8a75-7c63af4028c2" providerId="ADAL" clId="{691C727B-7975-54C6-810A-8CCA97D0A888}" dt="2026-06-01T21:35:51.942" v="45468" actId="5793"/>
          <ac:spMkLst>
            <pc:docMk/>
            <pc:sldMk cId="2786215165" sldId="335"/>
            <ac:spMk id="57" creationId="{BD15D535-3A71-A3C2-0CE9-CF09377DEF3B}"/>
          </ac:spMkLst>
        </pc:spChg>
        <pc:cxnChg chg="add mod">
          <ac:chgData name="Chen, Victor" userId="6db8445d-6238-4f6f-8a75-7c63af4028c2" providerId="ADAL" clId="{691C727B-7975-54C6-810A-8CCA97D0A888}" dt="2026-06-01T21:37:30.866" v="45502" actId="33986"/>
          <ac:cxnSpMkLst>
            <pc:docMk/>
            <pc:sldMk cId="2786215165" sldId="335"/>
            <ac:cxnSpMk id="59" creationId="{90EAAE08-0CEE-1423-3111-D462D20541B3}"/>
          </ac:cxnSpMkLst>
        </pc:cxnChg>
        <pc:cxnChg chg="add mod">
          <ac:chgData name="Chen, Victor" userId="6db8445d-6238-4f6f-8a75-7c63af4028c2" providerId="ADAL" clId="{691C727B-7975-54C6-810A-8CCA97D0A888}" dt="2026-06-01T21:37:33.569" v="45503" actId="33986"/>
          <ac:cxnSpMkLst>
            <pc:docMk/>
            <pc:sldMk cId="2786215165" sldId="335"/>
            <ac:cxnSpMk id="61" creationId="{D5B9351D-223D-6166-5402-558BCAC96989}"/>
          </ac:cxnSpMkLst>
        </pc:cxnChg>
        <pc:cxnChg chg="add mod">
          <ac:chgData name="Chen, Victor" userId="6db8445d-6238-4f6f-8a75-7c63af4028c2" providerId="ADAL" clId="{691C727B-7975-54C6-810A-8CCA97D0A888}" dt="2026-06-01T21:37:35.793" v="45504" actId="33986"/>
          <ac:cxnSpMkLst>
            <pc:docMk/>
            <pc:sldMk cId="2786215165" sldId="335"/>
            <ac:cxnSpMk id="64" creationId="{C117020F-3387-7358-AAC3-03C4972BFD55}"/>
          </ac:cxnSpMkLst>
        </pc:cxnChg>
        <pc:cxnChg chg="add mod">
          <ac:chgData name="Chen, Victor" userId="6db8445d-6238-4f6f-8a75-7c63af4028c2" providerId="ADAL" clId="{691C727B-7975-54C6-810A-8CCA97D0A888}" dt="2026-06-01T21:37:37.652" v="45505" actId="33986"/>
          <ac:cxnSpMkLst>
            <pc:docMk/>
            <pc:sldMk cId="2786215165" sldId="335"/>
            <ac:cxnSpMk id="67" creationId="{8407A701-9ECF-460B-BA7B-A762EB24F89F}"/>
          </ac:cxnSpMkLst>
        </pc:cxnChg>
        <pc:cxnChg chg="add mod">
          <ac:chgData name="Chen, Victor" userId="6db8445d-6238-4f6f-8a75-7c63af4028c2" providerId="ADAL" clId="{691C727B-7975-54C6-810A-8CCA97D0A888}" dt="2026-06-01T21:37:39.580" v="45506" actId="33986"/>
          <ac:cxnSpMkLst>
            <pc:docMk/>
            <pc:sldMk cId="2786215165" sldId="335"/>
            <ac:cxnSpMk id="70" creationId="{364B7730-F324-0A1D-4E49-3598CF61144B}"/>
          </ac:cxnSpMkLst>
        </pc:cxnChg>
        <pc:cxnChg chg="add mod">
          <ac:chgData name="Chen, Victor" userId="6db8445d-6238-4f6f-8a75-7c63af4028c2" providerId="ADAL" clId="{691C727B-7975-54C6-810A-8CCA97D0A888}" dt="2026-06-01T21:37:41.570" v="45507" actId="33986"/>
          <ac:cxnSpMkLst>
            <pc:docMk/>
            <pc:sldMk cId="2786215165" sldId="335"/>
            <ac:cxnSpMk id="73" creationId="{84AE6043-8F63-1BF6-27F7-00DAD6198342}"/>
          </ac:cxnSpMkLst>
        </pc:cxnChg>
        <pc:cxnChg chg="add mod">
          <ac:chgData name="Chen, Victor" userId="6db8445d-6238-4f6f-8a75-7c63af4028c2" providerId="ADAL" clId="{691C727B-7975-54C6-810A-8CCA97D0A888}" dt="2026-06-01T21:37:44.004" v="45508" actId="33986"/>
          <ac:cxnSpMkLst>
            <pc:docMk/>
            <pc:sldMk cId="2786215165" sldId="335"/>
            <ac:cxnSpMk id="76" creationId="{FBD9CF40-C929-3867-8F63-1DD99C0CED5D}"/>
          </ac:cxnSpMkLst>
        </pc:cxnChg>
        <pc:cxnChg chg="add mod">
          <ac:chgData name="Chen, Victor" userId="6db8445d-6238-4f6f-8a75-7c63af4028c2" providerId="ADAL" clId="{691C727B-7975-54C6-810A-8CCA97D0A888}" dt="2026-06-01T21:37:46.890" v="45509" actId="33986"/>
          <ac:cxnSpMkLst>
            <pc:docMk/>
            <pc:sldMk cId="2786215165" sldId="335"/>
            <ac:cxnSpMk id="79" creationId="{2CEFBCD2-FBB9-7108-01CD-876A4EA317C9}"/>
          </ac:cxnSpMkLst>
        </pc:cxnChg>
        <pc:cxnChg chg="add mod">
          <ac:chgData name="Chen, Victor" userId="6db8445d-6238-4f6f-8a75-7c63af4028c2" providerId="ADAL" clId="{691C727B-7975-54C6-810A-8CCA97D0A888}" dt="2026-06-01T21:37:49.198" v="45510" actId="33986"/>
          <ac:cxnSpMkLst>
            <pc:docMk/>
            <pc:sldMk cId="2786215165" sldId="335"/>
            <ac:cxnSpMk id="82" creationId="{69BAA8DA-D3D4-4EB7-410A-9AF2BBA25A52}"/>
          </ac:cxnSpMkLst>
        </pc:cxnChg>
        <pc:cxnChg chg="add mod">
          <ac:chgData name="Chen, Victor" userId="6db8445d-6238-4f6f-8a75-7c63af4028c2" providerId="ADAL" clId="{691C727B-7975-54C6-810A-8CCA97D0A888}" dt="2026-06-01T21:37:53.280" v="45511" actId="33986"/>
          <ac:cxnSpMkLst>
            <pc:docMk/>
            <pc:sldMk cId="2786215165" sldId="335"/>
            <ac:cxnSpMk id="85" creationId="{CAE28755-1A4F-5C3F-0A20-37AFFEEF7050}"/>
          </ac:cxnSpMkLst>
        </pc:cxnChg>
      </pc:sldChg>
      <pc:sldChg chg="addSp delSp modSp add mod modNotesTx">
        <pc:chgData name="Chen, Victor" userId="6db8445d-6238-4f6f-8a75-7c63af4028c2" providerId="ADAL" clId="{691C727B-7975-54C6-810A-8CCA97D0A888}" dt="2026-06-01T22:52:28.941" v="49690" actId="14100"/>
        <pc:sldMkLst>
          <pc:docMk/>
          <pc:sldMk cId="2234988478" sldId="336"/>
        </pc:sldMkLst>
        <pc:spChg chg="mod">
          <ac:chgData name="Chen, Victor" userId="6db8445d-6238-4f6f-8a75-7c63af4028c2" providerId="ADAL" clId="{691C727B-7975-54C6-810A-8CCA97D0A888}" dt="2026-06-01T21:51:27.587" v="46243" actId="207"/>
          <ac:spMkLst>
            <pc:docMk/>
            <pc:sldMk cId="2234988478" sldId="336"/>
            <ac:spMk id="3" creationId="{B054DE39-F2C0-A1EC-4B52-935E9C61E730}"/>
          </ac:spMkLst>
        </pc:spChg>
        <pc:spChg chg="mod">
          <ac:chgData name="Chen, Victor" userId="6db8445d-6238-4f6f-8a75-7c63af4028c2" providerId="ADAL" clId="{691C727B-7975-54C6-810A-8CCA97D0A888}" dt="2026-06-01T21:51:31.674" v="46244" actId="207"/>
          <ac:spMkLst>
            <pc:docMk/>
            <pc:sldMk cId="2234988478" sldId="336"/>
            <ac:spMk id="4" creationId="{2BB99902-AFF2-8E1C-BE35-5BF3FA81C126}"/>
          </ac:spMkLst>
        </pc:spChg>
        <pc:spChg chg="mod">
          <ac:chgData name="Chen, Victor" userId="6db8445d-6238-4f6f-8a75-7c63af4028c2" providerId="ADAL" clId="{691C727B-7975-54C6-810A-8CCA97D0A888}" dt="2026-06-01T22:52:28.941" v="49690" actId="14100"/>
          <ac:spMkLst>
            <pc:docMk/>
            <pc:sldMk cId="2234988478" sldId="336"/>
            <ac:spMk id="7" creationId="{F3EEEF07-DB20-B7CE-84E3-62830559A369}"/>
          </ac:spMkLst>
        </pc:spChg>
        <pc:spChg chg="add mod">
          <ac:chgData name="Chen, Victor" userId="6db8445d-6238-4f6f-8a75-7c63af4028c2" providerId="ADAL" clId="{691C727B-7975-54C6-810A-8CCA97D0A888}" dt="2026-06-01T21:50:11.869" v="46213" actId="14100"/>
          <ac:spMkLst>
            <pc:docMk/>
            <pc:sldMk cId="2234988478" sldId="336"/>
            <ac:spMk id="12" creationId="{343B51F0-21CB-8A63-F98C-7E457B17366B}"/>
          </ac:spMkLst>
        </pc:spChg>
        <pc:spChg chg="mod">
          <ac:chgData name="Chen, Victor" userId="6db8445d-6238-4f6f-8a75-7c63af4028c2" providerId="ADAL" clId="{691C727B-7975-54C6-810A-8CCA97D0A888}" dt="2026-06-01T22:09:39.860" v="47429" actId="20577"/>
          <ac:spMkLst>
            <pc:docMk/>
            <pc:sldMk cId="2234988478" sldId="336"/>
            <ac:spMk id="18" creationId="{4EB41629-BD13-2069-5DAA-E03DFA41FBB6}"/>
          </ac:spMkLst>
        </pc:spChg>
        <pc:cxnChg chg="add mod">
          <ac:chgData name="Chen, Victor" userId="6db8445d-6238-4f6f-8a75-7c63af4028c2" providerId="ADAL" clId="{691C727B-7975-54C6-810A-8CCA97D0A888}" dt="2026-06-01T22:52:28.941" v="49690" actId="14100"/>
          <ac:cxnSpMkLst>
            <pc:docMk/>
            <pc:sldMk cId="2234988478" sldId="336"/>
            <ac:cxnSpMk id="16" creationId="{1B009FB6-6C38-C492-1442-8BC7027592B4}"/>
          </ac:cxnSpMkLst>
        </pc:cxnChg>
      </pc:sldChg>
      <pc:sldChg chg="addSp delSp modSp add mod modNotesTx">
        <pc:chgData name="Chen, Victor" userId="6db8445d-6238-4f6f-8a75-7c63af4028c2" providerId="ADAL" clId="{691C727B-7975-54C6-810A-8CCA97D0A888}" dt="2026-06-03T17:52:03.765" v="56668" actId="20577"/>
        <pc:sldMkLst>
          <pc:docMk/>
          <pc:sldMk cId="2032564574" sldId="337"/>
        </pc:sldMkLst>
        <pc:spChg chg="mod">
          <ac:chgData name="Chen, Victor" userId="6db8445d-6238-4f6f-8a75-7c63af4028c2" providerId="ADAL" clId="{691C727B-7975-54C6-810A-8CCA97D0A888}" dt="2026-06-01T21:53:10.217" v="46298" actId="207"/>
          <ac:spMkLst>
            <pc:docMk/>
            <pc:sldMk cId="2032564574" sldId="337"/>
            <ac:spMk id="4" creationId="{6F2BA140-1494-83D0-9223-D5C5BA3D9F90}"/>
          </ac:spMkLst>
        </pc:spChg>
        <pc:spChg chg="mod">
          <ac:chgData name="Chen, Victor" userId="6db8445d-6238-4f6f-8a75-7c63af4028c2" providerId="ADAL" clId="{691C727B-7975-54C6-810A-8CCA97D0A888}" dt="2026-06-01T21:54:05.907" v="46364" actId="14100"/>
          <ac:spMkLst>
            <pc:docMk/>
            <pc:sldMk cId="2032564574" sldId="337"/>
            <ac:spMk id="7" creationId="{15526980-0C1E-D9C8-ABF7-17C74F829820}"/>
          </ac:spMkLst>
        </pc:spChg>
        <pc:spChg chg="add mod">
          <ac:chgData name="Chen, Victor" userId="6db8445d-6238-4f6f-8a75-7c63af4028c2" providerId="ADAL" clId="{691C727B-7975-54C6-810A-8CCA97D0A888}" dt="2026-06-01T21:55:06.848" v="46367"/>
          <ac:spMkLst>
            <pc:docMk/>
            <pc:sldMk cId="2032564574" sldId="337"/>
            <ac:spMk id="10" creationId="{B1C22381-A8A5-9CBE-F83D-FCC43EC2FB2F}"/>
          </ac:spMkLst>
        </pc:spChg>
        <pc:spChg chg="mod">
          <ac:chgData name="Chen, Victor" userId="6db8445d-6238-4f6f-8a75-7c63af4028c2" providerId="ADAL" clId="{691C727B-7975-54C6-810A-8CCA97D0A888}" dt="2026-06-01T21:53:57.720" v="46363" actId="1076"/>
          <ac:spMkLst>
            <pc:docMk/>
            <pc:sldMk cId="2032564574" sldId="337"/>
            <ac:spMk id="12" creationId="{EBD7EB16-B4B1-CD70-D37F-B617FAD97337}"/>
          </ac:spMkLst>
        </pc:spChg>
        <pc:spChg chg="add mod">
          <ac:chgData name="Chen, Victor" userId="6db8445d-6238-4f6f-8a75-7c63af4028c2" providerId="ADAL" clId="{691C727B-7975-54C6-810A-8CCA97D0A888}" dt="2026-06-01T22:52:37.247" v="49692"/>
          <ac:spMkLst>
            <pc:docMk/>
            <pc:sldMk cId="2032564574" sldId="337"/>
            <ac:spMk id="13" creationId="{C7717DED-CABA-DEDF-5621-C2E316D9286E}"/>
          </ac:spMkLst>
        </pc:spChg>
        <pc:spChg chg="mod">
          <ac:chgData name="Chen, Victor" userId="6db8445d-6238-4f6f-8a75-7c63af4028c2" providerId="ADAL" clId="{691C727B-7975-54C6-810A-8CCA97D0A888}" dt="2026-06-01T22:09:33.946" v="47422" actId="207"/>
          <ac:spMkLst>
            <pc:docMk/>
            <pc:sldMk cId="2032564574" sldId="337"/>
            <ac:spMk id="18" creationId="{5A318F47-F480-BA01-A8A6-26A88BBCDC57}"/>
          </ac:spMkLst>
        </pc:spChg>
        <pc:cxnChg chg="add mod">
          <ac:chgData name="Chen, Victor" userId="6db8445d-6238-4f6f-8a75-7c63af4028c2" providerId="ADAL" clId="{691C727B-7975-54C6-810A-8CCA97D0A888}" dt="2026-06-01T21:54:35.406" v="46366" actId="692"/>
          <ac:cxnSpMkLst>
            <pc:docMk/>
            <pc:sldMk cId="2032564574" sldId="337"/>
            <ac:cxnSpMk id="8" creationId="{8DFB623E-DBED-22D0-DD2F-DBEAC1D791DA}"/>
          </ac:cxnSpMkLst>
        </pc:cxnChg>
        <pc:cxnChg chg="add mod">
          <ac:chgData name="Chen, Victor" userId="6db8445d-6238-4f6f-8a75-7c63af4028c2" providerId="ADAL" clId="{691C727B-7975-54C6-810A-8CCA97D0A888}" dt="2026-06-01T22:52:36.768" v="49691" actId="478"/>
          <ac:cxnSpMkLst>
            <pc:docMk/>
            <pc:sldMk cId="2032564574" sldId="337"/>
            <ac:cxnSpMk id="11" creationId="{AADAC797-354C-0184-25FA-5EA159B1F763}"/>
          </ac:cxnSpMkLst>
        </pc:cxnChg>
      </pc:sldChg>
      <pc:sldChg chg="addSp delSp modSp add mod modAnim chgLayout modNotesTx">
        <pc:chgData name="Chen, Victor" userId="6db8445d-6238-4f6f-8a75-7c63af4028c2" providerId="ADAL" clId="{691C727B-7975-54C6-810A-8CCA97D0A888}" dt="2026-06-03T18:48:57.511" v="57956" actId="20577"/>
        <pc:sldMkLst>
          <pc:docMk/>
          <pc:sldMk cId="180022614" sldId="338"/>
        </pc:sldMkLst>
        <pc:spChg chg="mod ord">
          <ac:chgData name="Chen, Victor" userId="6db8445d-6238-4f6f-8a75-7c63af4028c2" providerId="ADAL" clId="{691C727B-7975-54C6-810A-8CCA97D0A888}" dt="2026-06-01T22:49:42.740" v="49614" actId="700"/>
          <ac:spMkLst>
            <pc:docMk/>
            <pc:sldMk cId="180022614" sldId="338"/>
            <ac:spMk id="2" creationId="{940A9F36-852B-F466-B5A5-4EA98AF8E8D5}"/>
          </ac:spMkLst>
        </pc:spChg>
        <pc:spChg chg="mod ord">
          <ac:chgData name="Chen, Victor" userId="6db8445d-6238-4f6f-8a75-7c63af4028c2" providerId="ADAL" clId="{691C727B-7975-54C6-810A-8CCA97D0A888}" dt="2026-06-01T23:15:45.539" v="50787" actId="27636"/>
          <ac:spMkLst>
            <pc:docMk/>
            <pc:sldMk cId="180022614" sldId="338"/>
            <ac:spMk id="3" creationId="{0D88922E-E0E7-B447-A24D-C7E29398FD1F}"/>
          </ac:spMkLst>
        </pc:spChg>
        <pc:spChg chg="mod ord">
          <ac:chgData name="Chen, Victor" userId="6db8445d-6238-4f6f-8a75-7c63af4028c2" providerId="ADAL" clId="{691C727B-7975-54C6-810A-8CCA97D0A888}" dt="2026-06-01T23:15:45.538" v="50786" actId="27636"/>
          <ac:spMkLst>
            <pc:docMk/>
            <pc:sldMk cId="180022614" sldId="338"/>
            <ac:spMk id="4" creationId="{5C6EE325-1CDF-F29E-226E-1E3BE822D810}"/>
          </ac:spMkLst>
        </pc:spChg>
        <pc:spChg chg="mod ord">
          <ac:chgData name="Chen, Victor" userId="6db8445d-6238-4f6f-8a75-7c63af4028c2" providerId="ADAL" clId="{691C727B-7975-54C6-810A-8CCA97D0A888}" dt="2026-06-01T22:49:42.740" v="49614" actId="700"/>
          <ac:spMkLst>
            <pc:docMk/>
            <pc:sldMk cId="180022614" sldId="338"/>
            <ac:spMk id="5" creationId="{85933DA3-171C-4595-D3E0-59C3498AF58C}"/>
          </ac:spMkLst>
        </pc:spChg>
        <pc:spChg chg="add mod">
          <ac:chgData name="Chen, Victor" userId="6db8445d-6238-4f6f-8a75-7c63af4028c2" providerId="ADAL" clId="{691C727B-7975-54C6-810A-8CCA97D0A888}" dt="2026-06-01T21:57:26.623" v="46607" actId="14100"/>
          <ac:spMkLst>
            <pc:docMk/>
            <pc:sldMk cId="180022614" sldId="338"/>
            <ac:spMk id="6" creationId="{2B2BECFB-23CD-6061-39B0-133B3D9E1A3B}"/>
          </ac:spMkLst>
        </pc:spChg>
        <pc:spChg chg="add mod">
          <ac:chgData name="Chen, Victor" userId="6db8445d-6238-4f6f-8a75-7c63af4028c2" providerId="ADAL" clId="{691C727B-7975-54C6-810A-8CCA97D0A888}" dt="2026-06-01T22:08:28.659" v="47306" actId="1076"/>
          <ac:spMkLst>
            <pc:docMk/>
            <pc:sldMk cId="180022614" sldId="338"/>
            <ac:spMk id="13" creationId="{F819D173-6E56-BA9A-F6F8-119E599757D0}"/>
          </ac:spMkLst>
        </pc:spChg>
        <pc:spChg chg="add mod">
          <ac:chgData name="Chen, Victor" userId="6db8445d-6238-4f6f-8a75-7c63af4028c2" providerId="ADAL" clId="{691C727B-7975-54C6-810A-8CCA97D0A888}" dt="2026-06-01T22:09:06.346" v="47406" actId="1076"/>
          <ac:spMkLst>
            <pc:docMk/>
            <pc:sldMk cId="180022614" sldId="338"/>
            <ac:spMk id="14" creationId="{CB1DD1B6-9492-6D33-1FB5-138551F1C918}"/>
          </ac:spMkLst>
        </pc:spChg>
        <pc:spChg chg="add mod">
          <ac:chgData name="Chen, Victor" userId="6db8445d-6238-4f6f-8a75-7c63af4028c2" providerId="ADAL" clId="{691C727B-7975-54C6-810A-8CCA97D0A888}" dt="2026-06-01T22:09:09.164" v="47407" actId="1076"/>
          <ac:spMkLst>
            <pc:docMk/>
            <pc:sldMk cId="180022614" sldId="338"/>
            <ac:spMk id="17" creationId="{33818910-7273-894D-A236-B33C16D7EF65}"/>
          </ac:spMkLst>
        </pc:spChg>
        <pc:spChg chg="mod">
          <ac:chgData name="Chen, Victor" userId="6db8445d-6238-4f6f-8a75-7c63af4028c2" providerId="ADAL" clId="{691C727B-7975-54C6-810A-8CCA97D0A888}" dt="2026-06-01T22:09:25.059" v="47412" actId="14100"/>
          <ac:spMkLst>
            <pc:docMk/>
            <pc:sldMk cId="180022614" sldId="338"/>
            <ac:spMk id="18" creationId="{53AF0600-7697-A3E1-0AD3-913213CD3CAC}"/>
          </ac:spMkLst>
        </pc:spChg>
        <pc:spChg chg="add mod">
          <ac:chgData name="Chen, Victor" userId="6db8445d-6238-4f6f-8a75-7c63af4028c2" providerId="ADAL" clId="{691C727B-7975-54C6-810A-8CCA97D0A888}" dt="2026-06-01T22:52:41.613" v="49694"/>
          <ac:spMkLst>
            <pc:docMk/>
            <pc:sldMk cId="180022614" sldId="338"/>
            <ac:spMk id="20" creationId="{BDE90112-9D55-059F-FB3B-AC02B58A79CB}"/>
          </ac:spMkLst>
        </pc:spChg>
        <pc:cxnChg chg="mod">
          <ac:chgData name="Chen, Victor" userId="6db8445d-6238-4f6f-8a75-7c63af4028c2" providerId="ADAL" clId="{691C727B-7975-54C6-810A-8CCA97D0A888}" dt="2026-06-01T22:52:41.087" v="49693" actId="478"/>
          <ac:cxnSpMkLst>
            <pc:docMk/>
            <pc:sldMk cId="180022614" sldId="338"/>
            <ac:cxnSpMk id="11" creationId="{F6621995-190D-0D96-C01D-9CC12A5516C9}"/>
          </ac:cxnSpMkLst>
        </pc:cxnChg>
      </pc:sldChg>
      <pc:sldChg chg="addSp delSp modSp add mod modClrScheme modAnim chgLayout modNotesTx">
        <pc:chgData name="Chen, Victor" userId="6db8445d-6238-4f6f-8a75-7c63af4028c2" providerId="ADAL" clId="{691C727B-7975-54C6-810A-8CCA97D0A888}" dt="2026-06-03T17:53:56.510" v="56804" actId="20577"/>
        <pc:sldMkLst>
          <pc:docMk/>
          <pc:sldMk cId="3911943485" sldId="339"/>
        </pc:sldMkLst>
        <pc:spChg chg="mod ord">
          <ac:chgData name="Chen, Victor" userId="6db8445d-6238-4f6f-8a75-7c63af4028c2" providerId="ADAL" clId="{691C727B-7975-54C6-810A-8CCA97D0A888}" dt="2026-06-01T22:49:47.492" v="49615" actId="700"/>
          <ac:spMkLst>
            <pc:docMk/>
            <pc:sldMk cId="3911943485" sldId="339"/>
            <ac:spMk id="2" creationId="{52CB2F77-E0AC-E1E8-B61A-287D22B068C5}"/>
          </ac:spMkLst>
        </pc:spChg>
        <pc:spChg chg="mod ord">
          <ac:chgData name="Chen, Victor" userId="6db8445d-6238-4f6f-8a75-7c63af4028c2" providerId="ADAL" clId="{691C727B-7975-54C6-810A-8CCA97D0A888}" dt="2026-06-01T22:57:48.379" v="49899" actId="14100"/>
          <ac:spMkLst>
            <pc:docMk/>
            <pc:sldMk cId="3911943485" sldId="339"/>
            <ac:spMk id="3" creationId="{379D48ED-6E11-570C-50B0-96A05E4A6603}"/>
          </ac:spMkLst>
        </pc:spChg>
        <pc:spChg chg="mod ord">
          <ac:chgData name="Chen, Victor" userId="6db8445d-6238-4f6f-8a75-7c63af4028c2" providerId="ADAL" clId="{691C727B-7975-54C6-810A-8CCA97D0A888}" dt="2026-06-01T22:49:47.492" v="49615" actId="700"/>
          <ac:spMkLst>
            <pc:docMk/>
            <pc:sldMk cId="3911943485" sldId="339"/>
            <ac:spMk id="5" creationId="{804ED786-72D9-B926-48FF-4510B8FC2CEC}"/>
          </ac:spMkLst>
        </pc:spChg>
        <pc:spChg chg="add mod topLvl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0" creationId="{6345474B-FF0D-BB0D-5033-4B044FB64204}"/>
          </ac:spMkLst>
        </pc:spChg>
        <pc:spChg chg="add mod topLvl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1" creationId="{77BBB772-5AF7-6248-9588-2A27D581AD3F}"/>
          </ac:spMkLst>
        </pc:spChg>
        <pc:spChg chg="add mod topLvl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2" creationId="{0051659E-CDE3-D62B-156B-AE40655FEB20}"/>
          </ac:spMkLst>
        </pc:spChg>
        <pc:spChg chg="add mod topLvl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3" creationId="{D793FF78-498C-2678-D3D0-96203BD16FA3}"/>
          </ac:spMkLst>
        </pc:spChg>
        <pc:spChg chg="add mod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8" creationId="{7A701A7A-19B2-2F09-4E79-C5BECCA3868E}"/>
          </ac:spMkLst>
        </pc:spChg>
        <pc:spChg chg="add mod">
          <ac:chgData name="Chen, Victor" userId="6db8445d-6238-4f6f-8a75-7c63af4028c2" providerId="ADAL" clId="{691C727B-7975-54C6-810A-8CCA97D0A888}" dt="2026-06-01T22:45:27.526" v="49561" actId="164"/>
          <ac:spMkLst>
            <pc:docMk/>
            <pc:sldMk cId="3911943485" sldId="339"/>
            <ac:spMk id="29" creationId="{0D73BB87-84B8-CFAE-60D9-52B1A8CD6910}"/>
          </ac:spMkLst>
        </pc:spChg>
        <pc:spChg chg="add mod">
          <ac:chgData name="Chen, Victor" userId="6db8445d-6238-4f6f-8a75-7c63af4028c2" providerId="ADAL" clId="{691C727B-7975-54C6-810A-8CCA97D0A888}" dt="2026-06-01T22:45:32.620" v="49562" actId="164"/>
          <ac:spMkLst>
            <pc:docMk/>
            <pc:sldMk cId="3911943485" sldId="339"/>
            <ac:spMk id="32" creationId="{B0612DAD-D0F4-A012-B6EE-231B4C71F1C4}"/>
          </ac:spMkLst>
        </pc:spChg>
        <pc:spChg chg="add mod">
          <ac:chgData name="Chen, Victor" userId="6db8445d-6238-4f6f-8a75-7c63af4028c2" providerId="ADAL" clId="{691C727B-7975-54C6-810A-8CCA97D0A888}" dt="2026-06-01T22:45:32.620" v="49562" actId="164"/>
          <ac:spMkLst>
            <pc:docMk/>
            <pc:sldMk cId="3911943485" sldId="339"/>
            <ac:spMk id="33" creationId="{58AEBD31-04AA-1BB3-E49A-F3C5775BA66B}"/>
          </ac:spMkLst>
        </pc:spChg>
        <pc:spChg chg="add mod">
          <ac:chgData name="Chen, Victor" userId="6db8445d-6238-4f6f-8a75-7c63af4028c2" providerId="ADAL" clId="{691C727B-7975-54C6-810A-8CCA97D0A888}" dt="2026-06-01T22:45:32.620" v="49562" actId="164"/>
          <ac:spMkLst>
            <pc:docMk/>
            <pc:sldMk cId="3911943485" sldId="339"/>
            <ac:spMk id="35" creationId="{7BBB6F80-B930-6D38-B559-87DF3CD3D0C9}"/>
          </ac:spMkLst>
        </pc:spChg>
        <pc:spChg chg="add mod">
          <ac:chgData name="Chen, Victor" userId="6db8445d-6238-4f6f-8a75-7c63af4028c2" providerId="ADAL" clId="{691C727B-7975-54C6-810A-8CCA97D0A888}" dt="2026-06-01T22:45:32.620" v="49562" actId="164"/>
          <ac:spMkLst>
            <pc:docMk/>
            <pc:sldMk cId="3911943485" sldId="339"/>
            <ac:spMk id="36" creationId="{EC66CD45-7E32-7B55-F2D1-FEB5F151A5A2}"/>
          </ac:spMkLst>
        </pc:spChg>
        <pc:spChg chg="add mod">
          <ac:chgData name="Chen, Victor" userId="6db8445d-6238-4f6f-8a75-7c63af4028c2" providerId="ADAL" clId="{691C727B-7975-54C6-810A-8CCA97D0A888}" dt="2026-06-01T22:37:22.204" v="49153" actId="20577"/>
          <ac:spMkLst>
            <pc:docMk/>
            <pc:sldMk cId="3911943485" sldId="339"/>
            <ac:spMk id="39" creationId="{C11511D0-9835-4447-A65E-839F155E9726}"/>
          </ac:spMkLst>
        </pc:spChg>
        <pc:spChg chg="add mod">
          <ac:chgData name="Chen, Victor" userId="6db8445d-6238-4f6f-8a75-7c63af4028c2" providerId="ADAL" clId="{691C727B-7975-54C6-810A-8CCA97D0A888}" dt="2026-06-01T22:38:26.362" v="49192" actId="14100"/>
          <ac:spMkLst>
            <pc:docMk/>
            <pc:sldMk cId="3911943485" sldId="339"/>
            <ac:spMk id="40" creationId="{B9D5A315-3EBE-CE62-59EE-F1D44600616F}"/>
          </ac:spMkLst>
        </pc:spChg>
        <pc:spChg chg="add mod">
          <ac:chgData name="Chen, Victor" userId="6db8445d-6238-4f6f-8a75-7c63af4028c2" providerId="ADAL" clId="{691C727B-7975-54C6-810A-8CCA97D0A888}" dt="2026-06-01T22:46:17.810" v="49568" actId="164"/>
          <ac:spMkLst>
            <pc:docMk/>
            <pc:sldMk cId="3911943485" sldId="339"/>
            <ac:spMk id="41" creationId="{F79D6BCE-1F2A-0F78-4A6C-334E813A7660}"/>
          </ac:spMkLst>
        </pc:spChg>
        <pc:spChg chg="add mod">
          <ac:chgData name="Chen, Victor" userId="6db8445d-6238-4f6f-8a75-7c63af4028c2" providerId="ADAL" clId="{691C727B-7975-54C6-810A-8CCA97D0A888}" dt="2026-06-01T22:46:20.057" v="49569" actId="164"/>
          <ac:spMkLst>
            <pc:docMk/>
            <pc:sldMk cId="3911943485" sldId="339"/>
            <ac:spMk id="42" creationId="{93A40D16-E19A-45DC-B55E-0199C7A5B95E}"/>
          </ac:spMkLst>
        </pc:spChg>
        <pc:spChg chg="add mod">
          <ac:chgData name="Chen, Victor" userId="6db8445d-6238-4f6f-8a75-7c63af4028c2" providerId="ADAL" clId="{691C727B-7975-54C6-810A-8CCA97D0A888}" dt="2026-06-01T22:48:43.453" v="49613" actId="20577"/>
          <ac:spMkLst>
            <pc:docMk/>
            <pc:sldMk cId="3911943485" sldId="339"/>
            <ac:spMk id="61" creationId="{5F35D427-A880-3E62-7142-D1B4B9030B88}"/>
          </ac:spMkLst>
        </pc:spChg>
        <pc:grpChg chg="add mod">
          <ac:chgData name="Chen, Victor" userId="6db8445d-6238-4f6f-8a75-7c63af4028c2" providerId="ADAL" clId="{691C727B-7975-54C6-810A-8CCA97D0A888}" dt="2026-06-01T22:45:27.526" v="49561" actId="164"/>
          <ac:grpSpMkLst>
            <pc:docMk/>
            <pc:sldMk cId="3911943485" sldId="339"/>
            <ac:grpSpMk id="57" creationId="{38B81398-352B-391B-E04B-6153AE27DF71}"/>
          </ac:grpSpMkLst>
        </pc:grpChg>
        <pc:grpChg chg="add mod">
          <ac:chgData name="Chen, Victor" userId="6db8445d-6238-4f6f-8a75-7c63af4028c2" providerId="ADAL" clId="{691C727B-7975-54C6-810A-8CCA97D0A888}" dt="2026-06-01T22:45:43.238" v="49565" actId="167"/>
          <ac:grpSpMkLst>
            <pc:docMk/>
            <pc:sldMk cId="3911943485" sldId="339"/>
            <ac:grpSpMk id="58" creationId="{57240994-DDF1-5807-7615-A1D3394318C0}"/>
          </ac:grpSpMkLst>
        </pc:grpChg>
        <pc:grpChg chg="add mod">
          <ac:chgData name="Chen, Victor" userId="6db8445d-6238-4f6f-8a75-7c63af4028c2" providerId="ADAL" clId="{691C727B-7975-54C6-810A-8CCA97D0A888}" dt="2026-06-01T22:46:17.810" v="49568" actId="164"/>
          <ac:grpSpMkLst>
            <pc:docMk/>
            <pc:sldMk cId="3911943485" sldId="339"/>
            <ac:grpSpMk id="59" creationId="{C52D466A-DEAE-7D3F-57A9-F762EBE6C4C5}"/>
          </ac:grpSpMkLst>
        </pc:grpChg>
        <pc:grpChg chg="add mod">
          <ac:chgData name="Chen, Victor" userId="6db8445d-6238-4f6f-8a75-7c63af4028c2" providerId="ADAL" clId="{691C727B-7975-54C6-810A-8CCA97D0A888}" dt="2026-06-01T22:46:20.057" v="49569" actId="164"/>
          <ac:grpSpMkLst>
            <pc:docMk/>
            <pc:sldMk cId="3911943485" sldId="339"/>
            <ac:grpSpMk id="60" creationId="{D4BF9C89-176F-0E93-7E97-CEE40B7338E1}"/>
          </ac:grpSpMkLst>
        </pc:grpChg>
        <pc:cxnChg chg="add mod">
          <ac:chgData name="Chen, Victor" userId="6db8445d-6238-4f6f-8a75-7c63af4028c2" providerId="ADAL" clId="{691C727B-7975-54C6-810A-8CCA97D0A888}" dt="2026-06-01T22:45:27.526" v="49561" actId="164"/>
          <ac:cxnSpMkLst>
            <pc:docMk/>
            <pc:sldMk cId="3911943485" sldId="339"/>
            <ac:cxnSpMk id="27" creationId="{56657696-3145-128F-F931-3E7624403E2B}"/>
          </ac:cxnSpMkLst>
        </pc:cxnChg>
        <pc:cxnChg chg="add mod">
          <ac:chgData name="Chen, Victor" userId="6db8445d-6238-4f6f-8a75-7c63af4028c2" providerId="ADAL" clId="{691C727B-7975-54C6-810A-8CCA97D0A888}" dt="2026-06-01T22:45:32.620" v="49562" actId="164"/>
          <ac:cxnSpMkLst>
            <pc:docMk/>
            <pc:sldMk cId="3911943485" sldId="339"/>
            <ac:cxnSpMk id="31" creationId="{D9B6D5A4-3138-21A2-7841-2B6154CA1452}"/>
          </ac:cxnSpMkLst>
        </pc:cxnChg>
        <pc:cxnChg chg="add mod">
          <ac:chgData name="Chen, Victor" userId="6db8445d-6238-4f6f-8a75-7c63af4028c2" providerId="ADAL" clId="{691C727B-7975-54C6-810A-8CCA97D0A888}" dt="2026-06-01T22:46:20.057" v="49569" actId="164"/>
          <ac:cxnSpMkLst>
            <pc:docMk/>
            <pc:sldMk cId="3911943485" sldId="339"/>
            <ac:cxnSpMk id="44" creationId="{F432ABCC-7A05-0AA1-D528-9E8A0B2B5E5C}"/>
          </ac:cxnSpMkLst>
        </pc:cxnChg>
        <pc:cxnChg chg="add mod">
          <ac:chgData name="Chen, Victor" userId="6db8445d-6238-4f6f-8a75-7c63af4028c2" providerId="ADAL" clId="{691C727B-7975-54C6-810A-8CCA97D0A888}" dt="2026-06-01T22:46:17.810" v="49568" actId="164"/>
          <ac:cxnSpMkLst>
            <pc:docMk/>
            <pc:sldMk cId="3911943485" sldId="339"/>
            <ac:cxnSpMk id="45" creationId="{ED724EEC-DD39-E845-1B9A-7EA8B7C582D2}"/>
          </ac:cxnSpMkLst>
        </pc:cxnChg>
        <pc:cxnChg chg="add mod">
          <ac:chgData name="Chen, Victor" userId="6db8445d-6238-4f6f-8a75-7c63af4028c2" providerId="ADAL" clId="{691C727B-7975-54C6-810A-8CCA97D0A888}" dt="2026-06-01T22:46:17.810" v="49568" actId="164"/>
          <ac:cxnSpMkLst>
            <pc:docMk/>
            <pc:sldMk cId="3911943485" sldId="339"/>
            <ac:cxnSpMk id="48" creationId="{38A7B8F9-684C-399F-609A-2412D6E4B254}"/>
          </ac:cxnSpMkLst>
        </pc:cxnChg>
      </pc:sldChg>
      <pc:sldChg chg="addSp delSp modSp new mod modAnim modNotesTx">
        <pc:chgData name="Chen, Victor" userId="6db8445d-6238-4f6f-8a75-7c63af4028c2" providerId="ADAL" clId="{691C727B-7975-54C6-810A-8CCA97D0A888}" dt="2026-06-03T19:00:03.637" v="58625" actId="20577"/>
        <pc:sldMkLst>
          <pc:docMk/>
          <pc:sldMk cId="3849056670" sldId="340"/>
        </pc:sldMkLst>
        <pc:spChg chg="mod">
          <ac:chgData name="Chen, Victor" userId="6db8445d-6238-4f6f-8a75-7c63af4028c2" providerId="ADAL" clId="{691C727B-7975-54C6-810A-8CCA97D0A888}" dt="2026-06-01T23:33:23.104" v="51526" actId="20577"/>
          <ac:spMkLst>
            <pc:docMk/>
            <pc:sldMk cId="3849056670" sldId="340"/>
            <ac:spMk id="2" creationId="{DA2B2618-D386-3FE1-7659-8C6462F949D1}"/>
          </ac:spMkLst>
        </pc:spChg>
        <pc:spChg chg="mod topLvl">
          <ac:chgData name="Chen, Victor" userId="6db8445d-6238-4f6f-8a75-7c63af4028c2" providerId="ADAL" clId="{691C727B-7975-54C6-810A-8CCA97D0A888}" dt="2026-06-01T23:05:24.794" v="50222" actId="1076"/>
          <ac:spMkLst>
            <pc:docMk/>
            <pc:sldMk cId="3849056670" sldId="340"/>
            <ac:spMk id="6" creationId="{18C7A41C-66ED-37BA-D704-2AB0B1DF9F28}"/>
          </ac:spMkLst>
        </pc:spChg>
        <pc:spChg chg="add del mod topLvl">
          <ac:chgData name="Chen, Victor" userId="6db8445d-6238-4f6f-8a75-7c63af4028c2" providerId="ADAL" clId="{691C727B-7975-54C6-810A-8CCA97D0A888}" dt="2026-06-01T23:05:28.062" v="50223" actId="1076"/>
          <ac:spMkLst>
            <pc:docMk/>
            <pc:sldMk cId="3849056670" sldId="340"/>
            <ac:spMk id="9" creationId="{65A8D432-647D-E77C-FDCE-1F4D30C86280}"/>
          </ac:spMkLst>
        </pc:spChg>
        <pc:spChg chg="add del mod topLvl">
          <ac:chgData name="Chen, Victor" userId="6db8445d-6238-4f6f-8a75-7c63af4028c2" providerId="ADAL" clId="{691C727B-7975-54C6-810A-8CCA97D0A888}" dt="2026-06-01T23:05:33.531" v="50224" actId="1076"/>
          <ac:spMkLst>
            <pc:docMk/>
            <pc:sldMk cId="3849056670" sldId="340"/>
            <ac:spMk id="10" creationId="{B48293EA-9C56-6787-876D-BAB8F4455B4D}"/>
          </ac:spMkLst>
        </pc:spChg>
        <pc:spChg chg="add mod">
          <ac:chgData name="Chen, Victor" userId="6db8445d-6238-4f6f-8a75-7c63af4028c2" providerId="ADAL" clId="{691C727B-7975-54C6-810A-8CCA97D0A888}" dt="2026-06-01T23:05:24.794" v="50222" actId="1076"/>
          <ac:spMkLst>
            <pc:docMk/>
            <pc:sldMk cId="3849056670" sldId="340"/>
            <ac:spMk id="23" creationId="{DE4CC33C-0A25-EC8F-7CD1-CBF087D3E986}"/>
          </ac:spMkLst>
        </pc:spChg>
        <pc:spChg chg="add mod">
          <ac:chgData name="Chen, Victor" userId="6db8445d-6238-4f6f-8a75-7c63af4028c2" providerId="ADAL" clId="{691C727B-7975-54C6-810A-8CCA97D0A888}" dt="2026-06-01T23:05:24.794" v="50222" actId="1076"/>
          <ac:spMkLst>
            <pc:docMk/>
            <pc:sldMk cId="3849056670" sldId="340"/>
            <ac:spMk id="26" creationId="{EFB39D20-F51E-605D-8C06-DCDAE1885A82}"/>
          </ac:spMkLst>
        </pc:spChg>
        <pc:spChg chg="add mod">
          <ac:chgData name="Chen, Victor" userId="6db8445d-6238-4f6f-8a75-7c63af4028c2" providerId="ADAL" clId="{691C727B-7975-54C6-810A-8CCA97D0A888}" dt="2026-06-01T23:06:05.778" v="50243" actId="1076"/>
          <ac:spMkLst>
            <pc:docMk/>
            <pc:sldMk cId="3849056670" sldId="340"/>
            <ac:spMk id="64" creationId="{021284DB-E44E-0ED9-F623-77F25269645C}"/>
          </ac:spMkLst>
        </pc:spChg>
        <pc:spChg chg="add mod">
          <ac:chgData name="Chen, Victor" userId="6db8445d-6238-4f6f-8a75-7c63af4028c2" providerId="ADAL" clId="{691C727B-7975-54C6-810A-8CCA97D0A888}" dt="2026-06-01T23:06:19.887" v="50268" actId="1076"/>
          <ac:spMkLst>
            <pc:docMk/>
            <pc:sldMk cId="3849056670" sldId="340"/>
            <ac:spMk id="65" creationId="{1215880C-31B4-946A-577E-910BE1CFBD83}"/>
          </ac:spMkLst>
        </pc:spChg>
        <pc:cxnChg chg="mod topLvl">
          <ac:chgData name="Chen, Victor" userId="6db8445d-6238-4f6f-8a75-7c63af4028c2" providerId="ADAL" clId="{691C727B-7975-54C6-810A-8CCA97D0A888}" dt="2026-06-01T23:05:28.062" v="50223" actId="1076"/>
          <ac:cxnSpMkLst>
            <pc:docMk/>
            <pc:sldMk cId="3849056670" sldId="340"/>
            <ac:cxnSpMk id="7" creationId="{BC144BF5-02C6-9249-F973-43938E4BBEBD}"/>
          </ac:cxnSpMkLst>
        </pc:cxnChg>
        <pc:cxnChg chg="mod topLvl">
          <ac:chgData name="Chen, Victor" userId="6db8445d-6238-4f6f-8a75-7c63af4028c2" providerId="ADAL" clId="{691C727B-7975-54C6-810A-8CCA97D0A888}" dt="2026-06-01T23:05:24.794" v="50222" actId="1076"/>
          <ac:cxnSpMkLst>
            <pc:docMk/>
            <pc:sldMk cId="3849056670" sldId="340"/>
            <ac:cxnSpMk id="8" creationId="{B03AADE4-E8C7-CB34-47B4-57DCEA2018FB}"/>
          </ac:cxnSpMkLst>
        </pc:cxnChg>
        <pc:cxnChg chg="add mod">
          <ac:chgData name="Chen, Victor" userId="6db8445d-6238-4f6f-8a75-7c63af4028c2" providerId="ADAL" clId="{691C727B-7975-54C6-810A-8CCA97D0A888}" dt="2026-06-01T23:05:24.794" v="50222" actId="1076"/>
          <ac:cxnSpMkLst>
            <pc:docMk/>
            <pc:sldMk cId="3849056670" sldId="340"/>
            <ac:cxnSpMk id="30" creationId="{A7FDB3D9-7BB5-2F7D-A8B0-48F38D148110}"/>
          </ac:cxnSpMkLst>
        </pc:cxnChg>
        <pc:cxnChg chg="add mod">
          <ac:chgData name="Chen, Victor" userId="6db8445d-6238-4f6f-8a75-7c63af4028c2" providerId="ADAL" clId="{691C727B-7975-54C6-810A-8CCA97D0A888}" dt="2026-06-01T23:05:33.531" v="50224" actId="1076"/>
          <ac:cxnSpMkLst>
            <pc:docMk/>
            <pc:sldMk cId="3849056670" sldId="340"/>
            <ac:cxnSpMk id="31" creationId="{7424C162-B705-DDC9-507B-226BFE74ADBC}"/>
          </ac:cxnSpMkLst>
        </pc:cxnChg>
      </pc:sldChg>
      <pc:sldChg chg="addSp delSp modSp new mod modAnim chgLayout modNotesTx">
        <pc:chgData name="Chen, Victor" userId="6db8445d-6238-4f6f-8a75-7c63af4028c2" providerId="ADAL" clId="{691C727B-7975-54C6-810A-8CCA97D0A888}" dt="2026-06-03T18:50:21.066" v="57966" actId="20577"/>
        <pc:sldMkLst>
          <pc:docMk/>
          <pc:sldMk cId="1249696985" sldId="342"/>
        </pc:sldMkLst>
        <pc:spChg chg="mod ord">
          <ac:chgData name="Chen, Victor" userId="6db8445d-6238-4f6f-8a75-7c63af4028c2" providerId="ADAL" clId="{691C727B-7975-54C6-810A-8CCA97D0A888}" dt="2026-06-01T23:33:28.162" v="51530" actId="20577"/>
          <ac:spMkLst>
            <pc:docMk/>
            <pc:sldMk cId="1249696985" sldId="342"/>
            <ac:spMk id="2" creationId="{C928A471-AF30-C866-6102-FBA88BCDFA83}"/>
          </ac:spMkLst>
        </pc:spChg>
        <pc:spChg chg="mod ord">
          <ac:chgData name="Chen, Victor" userId="6db8445d-6238-4f6f-8a75-7c63af4028c2" providerId="ADAL" clId="{691C727B-7975-54C6-810A-8CCA97D0A888}" dt="2026-06-01T23:29:31.518" v="51461" actId="20577"/>
          <ac:spMkLst>
            <pc:docMk/>
            <pc:sldMk cId="1249696985" sldId="342"/>
            <ac:spMk id="3" creationId="{532D6BA3-1610-E6CE-9502-F215A1D53729}"/>
          </ac:spMkLst>
        </pc:spChg>
        <pc:spChg chg="mod ord">
          <ac:chgData name="Chen, Victor" userId="6db8445d-6238-4f6f-8a75-7c63af4028c2" providerId="ADAL" clId="{691C727B-7975-54C6-810A-8CCA97D0A888}" dt="2026-06-01T23:18:10.421" v="50907" actId="700"/>
          <ac:spMkLst>
            <pc:docMk/>
            <pc:sldMk cId="1249696985" sldId="342"/>
            <ac:spMk id="4" creationId="{084A35D8-E543-FAED-7EF8-49C337851DA0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6" creationId="{79297139-73FB-E7EF-22F5-1093042C682F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7" creationId="{BDD644A5-D952-DA77-3349-E1C3D1137BDA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8" creationId="{F75CAEC7-E4D9-E9C9-D61A-8093C563668C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9" creationId="{722818AB-BDDC-227A-ADEE-01D7580431F4}"/>
          </ac:spMkLst>
        </pc:spChg>
        <pc:spChg chg="add mod">
          <ac:chgData name="Chen, Victor" userId="6db8445d-6238-4f6f-8a75-7c63af4028c2" providerId="ADAL" clId="{691C727B-7975-54C6-810A-8CCA97D0A888}" dt="2026-06-01T23:21:22.965" v="51007" actId="164"/>
          <ac:spMkLst>
            <pc:docMk/>
            <pc:sldMk cId="1249696985" sldId="342"/>
            <ac:spMk id="10" creationId="{F6D1FB88-D456-D0F2-9A89-C1B6B237C1B2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12" creationId="{23330DB9-8DEA-9499-7F52-6B711FBE2D20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13" creationId="{FA5A615D-377E-BC49-F563-0D4FA855A161}"/>
          </ac:spMkLst>
        </pc:spChg>
        <pc:spChg chg="mod">
          <ac:chgData name="Chen, Victor" userId="6db8445d-6238-4f6f-8a75-7c63af4028c2" providerId="ADAL" clId="{691C727B-7975-54C6-810A-8CCA97D0A888}" dt="2026-06-01T23:10:30.052" v="50366"/>
          <ac:spMkLst>
            <pc:docMk/>
            <pc:sldMk cId="1249696985" sldId="342"/>
            <ac:spMk id="14" creationId="{AE96E173-B759-B321-FBC7-C21830C431D3}"/>
          </ac:spMkLst>
        </pc:spChg>
        <pc:spChg chg="add mod">
          <ac:chgData name="Chen, Victor" userId="6db8445d-6238-4f6f-8a75-7c63af4028c2" providerId="ADAL" clId="{691C727B-7975-54C6-810A-8CCA97D0A888}" dt="2026-06-01T23:21:22.965" v="51007" actId="164"/>
          <ac:spMkLst>
            <pc:docMk/>
            <pc:sldMk cId="1249696985" sldId="342"/>
            <ac:spMk id="15" creationId="{4936FE8E-AE36-B545-88E3-7AE318298F83}"/>
          </ac:spMkLst>
        </pc:spChg>
        <pc:spChg chg="add mod">
          <ac:chgData name="Chen, Victor" userId="6db8445d-6238-4f6f-8a75-7c63af4028c2" providerId="ADAL" clId="{691C727B-7975-54C6-810A-8CCA97D0A888}" dt="2026-06-01T23:21:22.965" v="51007" actId="164"/>
          <ac:spMkLst>
            <pc:docMk/>
            <pc:sldMk cId="1249696985" sldId="342"/>
            <ac:spMk id="16" creationId="{DBC9360A-A576-FA52-489B-E09D5D5CDF08}"/>
          </ac:spMkLst>
        </pc:spChg>
        <pc:spChg chg="add mod">
          <ac:chgData name="Chen, Victor" userId="6db8445d-6238-4f6f-8a75-7c63af4028c2" providerId="ADAL" clId="{691C727B-7975-54C6-810A-8CCA97D0A888}" dt="2026-06-01T23:15:24.079" v="50781"/>
          <ac:spMkLst>
            <pc:docMk/>
            <pc:sldMk cId="1249696985" sldId="342"/>
            <ac:spMk id="21" creationId="{3878F519-D92A-4FC7-2D08-59916EE92E44}"/>
          </ac:spMkLst>
        </pc:spChg>
        <pc:grpChg chg="mod">
          <ac:chgData name="Chen, Victor" userId="6db8445d-6238-4f6f-8a75-7c63af4028c2" providerId="ADAL" clId="{691C727B-7975-54C6-810A-8CCA97D0A888}" dt="2026-06-01T23:21:22.965" v="51007" actId="164"/>
          <ac:grpSpMkLst>
            <pc:docMk/>
            <pc:sldMk cId="1249696985" sldId="342"/>
            <ac:grpSpMk id="5" creationId="{C50F9C8A-471F-8C1A-5649-01B9E221D127}"/>
          </ac:grpSpMkLst>
        </pc:grpChg>
        <pc:grpChg chg="mod">
          <ac:chgData name="Chen, Victor" userId="6db8445d-6238-4f6f-8a75-7c63af4028c2" providerId="ADAL" clId="{691C727B-7975-54C6-810A-8CCA97D0A888}" dt="2026-06-01T23:21:22.965" v="51007" actId="164"/>
          <ac:grpSpMkLst>
            <pc:docMk/>
            <pc:sldMk cId="1249696985" sldId="342"/>
            <ac:grpSpMk id="11" creationId="{202AECC4-8B50-30A9-FAD9-6CDC15FDDC87}"/>
          </ac:grpSpMkLst>
        </pc:grpChg>
        <pc:grpChg chg="add mod">
          <ac:chgData name="Chen, Victor" userId="6db8445d-6238-4f6f-8a75-7c63af4028c2" providerId="ADAL" clId="{691C727B-7975-54C6-810A-8CCA97D0A888}" dt="2026-06-01T23:21:22.965" v="51007" actId="164"/>
          <ac:grpSpMkLst>
            <pc:docMk/>
            <pc:sldMk cId="1249696985" sldId="342"/>
            <ac:grpSpMk id="22" creationId="{EAA1879D-291C-E85D-E5ED-582DB07DED06}"/>
          </ac:grpSpMkLst>
        </pc:grpChg>
        <pc:cxnChg chg="mod">
          <ac:chgData name="Chen, Victor" userId="6db8445d-6238-4f6f-8a75-7c63af4028c2" providerId="ADAL" clId="{691C727B-7975-54C6-810A-8CCA97D0A888}" dt="2026-06-01T23:21:22.965" v="51007" actId="164"/>
          <ac:cxnSpMkLst>
            <pc:docMk/>
            <pc:sldMk cId="1249696985" sldId="342"/>
            <ac:cxnSpMk id="17" creationId="{ABB5E7DD-28C0-AB18-9BE8-33F5F63E4790}"/>
          </ac:cxnSpMkLst>
        </pc:cxnChg>
        <pc:cxnChg chg="mod">
          <ac:chgData name="Chen, Victor" userId="6db8445d-6238-4f6f-8a75-7c63af4028c2" providerId="ADAL" clId="{691C727B-7975-54C6-810A-8CCA97D0A888}" dt="2026-06-01T23:21:22.965" v="51007" actId="164"/>
          <ac:cxnSpMkLst>
            <pc:docMk/>
            <pc:sldMk cId="1249696985" sldId="342"/>
            <ac:cxnSpMk id="18" creationId="{883AFFE5-61BE-A310-C432-4DD030D17599}"/>
          </ac:cxnSpMkLst>
        </pc:cxnChg>
      </pc:sldChg>
      <pc:sldChg chg="addSp delSp modSp add mod delAnim modAnim modNotesTx">
        <pc:chgData name="Chen, Victor" userId="6db8445d-6238-4f6f-8a75-7c63af4028c2" providerId="ADAL" clId="{691C727B-7975-54C6-810A-8CCA97D0A888}" dt="2026-06-03T18:56:06.835" v="58350" actId="20577"/>
        <pc:sldMkLst>
          <pc:docMk/>
          <pc:sldMk cId="3008628447" sldId="343"/>
        </pc:sldMkLst>
        <pc:spChg chg="mod">
          <ac:chgData name="Chen, Victor" userId="6db8445d-6238-4f6f-8a75-7c63af4028c2" providerId="ADAL" clId="{691C727B-7975-54C6-810A-8CCA97D0A888}" dt="2026-06-01T23:33:38.341" v="51544" actId="20577"/>
          <ac:spMkLst>
            <pc:docMk/>
            <pc:sldMk cId="3008628447" sldId="343"/>
            <ac:spMk id="2" creationId="{FAA3928C-AF64-FDD5-C4C1-C6E4DD1E2542}"/>
          </ac:spMkLst>
        </pc:spChg>
        <pc:spChg chg="mod">
          <ac:chgData name="Chen, Victor" userId="6db8445d-6238-4f6f-8a75-7c63af4028c2" providerId="ADAL" clId="{691C727B-7975-54C6-810A-8CCA97D0A888}" dt="2026-06-01T23:40:25.236" v="51551" actId="20577"/>
          <ac:spMkLst>
            <pc:docMk/>
            <pc:sldMk cId="3008628447" sldId="343"/>
            <ac:spMk id="3" creationId="{03A7F488-80B5-E519-E766-13FB41D00370}"/>
          </ac:spMkLst>
        </pc:spChg>
        <pc:picChg chg="add mod">
          <ac:chgData name="Chen, Victor" userId="6db8445d-6238-4f6f-8a75-7c63af4028c2" providerId="ADAL" clId="{691C727B-7975-54C6-810A-8CCA97D0A888}" dt="2026-06-01T23:31:32.902" v="51466" actId="1076"/>
          <ac:picMkLst>
            <pc:docMk/>
            <pc:sldMk cId="3008628447" sldId="343"/>
            <ac:picMk id="19" creationId="{B704D50B-9137-1B65-2EAC-4DD49C5D6506}"/>
          </ac:picMkLst>
        </pc:picChg>
        <pc:picChg chg="add del mod">
          <ac:chgData name="Chen, Victor" userId="6db8445d-6238-4f6f-8a75-7c63af4028c2" providerId="ADAL" clId="{691C727B-7975-54C6-810A-8CCA97D0A888}" dt="2026-06-01T23:31:46.260" v="51477" actId="1076"/>
          <ac:picMkLst>
            <pc:docMk/>
            <pc:sldMk cId="3008628447" sldId="343"/>
            <ac:picMk id="20" creationId="{3C2941A6-FE7F-A47A-870C-17CB3E097F69}"/>
          </ac:picMkLst>
        </pc:picChg>
      </pc:sldChg>
      <pc:sldChg chg="addSp delSp modSp add mod delAnim modAnim modNotesTx">
        <pc:chgData name="Chen, Victor" userId="6db8445d-6238-4f6f-8a75-7c63af4028c2" providerId="ADAL" clId="{691C727B-7975-54C6-810A-8CCA97D0A888}" dt="2026-06-01T23:59:13.686" v="53023" actId="20577"/>
        <pc:sldMkLst>
          <pc:docMk/>
          <pc:sldMk cId="1836815417" sldId="344"/>
        </pc:sldMkLst>
        <pc:spChg chg="mod">
          <ac:chgData name="Chen, Victor" userId="6db8445d-6238-4f6f-8a75-7c63af4028c2" providerId="ADAL" clId="{691C727B-7975-54C6-810A-8CCA97D0A888}" dt="2026-06-01T23:54:42.462" v="52035" actId="20577"/>
          <ac:spMkLst>
            <pc:docMk/>
            <pc:sldMk cId="1836815417" sldId="344"/>
            <ac:spMk id="2" creationId="{5FB2EE3F-26B6-6DCD-B467-9AD24D260080}"/>
          </ac:spMkLst>
        </pc:spChg>
        <pc:spChg chg="add mod">
          <ac:chgData name="Chen, Victor" userId="6db8445d-6238-4f6f-8a75-7c63af4028c2" providerId="ADAL" clId="{691C727B-7975-54C6-810A-8CCA97D0A888}" dt="2026-06-01T23:47:53.338" v="51838" actId="1076"/>
          <ac:spMkLst>
            <pc:docMk/>
            <pc:sldMk cId="1836815417" sldId="344"/>
            <ac:spMk id="19" creationId="{151DB542-889A-99A5-67D7-BD13F9674115}"/>
          </ac:spMkLst>
        </pc:spChg>
        <pc:spChg chg="add mod">
          <ac:chgData name="Chen, Victor" userId="6db8445d-6238-4f6f-8a75-7c63af4028c2" providerId="ADAL" clId="{691C727B-7975-54C6-810A-8CCA97D0A888}" dt="2026-06-01T23:44:23.804" v="51748" actId="14100"/>
          <ac:spMkLst>
            <pc:docMk/>
            <pc:sldMk cId="1836815417" sldId="344"/>
            <ac:spMk id="20" creationId="{1520946C-C4B5-D1F0-7FD6-235132F9AE41}"/>
          </ac:spMkLst>
        </pc:spChg>
        <pc:spChg chg="add mod">
          <ac:chgData name="Chen, Victor" userId="6db8445d-6238-4f6f-8a75-7c63af4028c2" providerId="ADAL" clId="{691C727B-7975-54C6-810A-8CCA97D0A888}" dt="2026-06-01T23:44:17.720" v="51745" actId="14100"/>
          <ac:spMkLst>
            <pc:docMk/>
            <pc:sldMk cId="1836815417" sldId="344"/>
            <ac:spMk id="23" creationId="{B6826BE7-B9CE-0C8E-FAAA-DBE9EF860B6B}"/>
          </ac:spMkLst>
        </pc:spChg>
        <pc:spChg chg="add mod">
          <ac:chgData name="Chen, Victor" userId="6db8445d-6238-4f6f-8a75-7c63af4028c2" providerId="ADAL" clId="{691C727B-7975-54C6-810A-8CCA97D0A888}" dt="2026-06-01T23:44:33.625" v="51751" actId="14100"/>
          <ac:spMkLst>
            <pc:docMk/>
            <pc:sldMk cId="1836815417" sldId="344"/>
            <ac:spMk id="24" creationId="{43207C63-0279-DE5F-B42E-6D13863DAF32}"/>
          </ac:spMkLst>
        </pc:spChg>
        <pc:spChg chg="add mod">
          <ac:chgData name="Chen, Victor" userId="6db8445d-6238-4f6f-8a75-7c63af4028c2" providerId="ADAL" clId="{691C727B-7975-54C6-810A-8CCA97D0A888}" dt="2026-06-01T23:44:50.925" v="51756" actId="14100"/>
          <ac:spMkLst>
            <pc:docMk/>
            <pc:sldMk cId="1836815417" sldId="344"/>
            <ac:spMk id="25" creationId="{7A137D11-F02B-1E00-EDFB-191A5E6B9F77}"/>
          </ac:spMkLst>
        </pc:spChg>
        <pc:spChg chg="add mod">
          <ac:chgData name="Chen, Victor" userId="6db8445d-6238-4f6f-8a75-7c63af4028c2" providerId="ADAL" clId="{691C727B-7975-54C6-810A-8CCA97D0A888}" dt="2026-06-01T23:50:58.350" v="51896" actId="1076"/>
          <ac:spMkLst>
            <pc:docMk/>
            <pc:sldMk cId="1836815417" sldId="344"/>
            <ac:spMk id="27" creationId="{0E3817E5-E8ED-B449-62F7-213F59F9A7DD}"/>
          </ac:spMkLst>
        </pc:spChg>
        <pc:spChg chg="add mod">
          <ac:chgData name="Chen, Victor" userId="6db8445d-6238-4f6f-8a75-7c63af4028c2" providerId="ADAL" clId="{691C727B-7975-54C6-810A-8CCA97D0A888}" dt="2026-06-01T23:50:58.350" v="51896" actId="1076"/>
          <ac:spMkLst>
            <pc:docMk/>
            <pc:sldMk cId="1836815417" sldId="344"/>
            <ac:spMk id="28" creationId="{0A388C61-4FF3-86B8-0A80-9CD68459AFED}"/>
          </ac:spMkLst>
        </pc:spChg>
        <pc:spChg chg="add mod">
          <ac:chgData name="Chen, Victor" userId="6db8445d-6238-4f6f-8a75-7c63af4028c2" providerId="ADAL" clId="{691C727B-7975-54C6-810A-8CCA97D0A888}" dt="2026-06-01T23:50:58.350" v="51896" actId="1076"/>
          <ac:spMkLst>
            <pc:docMk/>
            <pc:sldMk cId="1836815417" sldId="344"/>
            <ac:spMk id="29" creationId="{93C83092-7B8B-C282-16AE-C53421F9849F}"/>
          </ac:spMkLst>
        </pc:spChg>
        <pc:spChg chg="add mod">
          <ac:chgData name="Chen, Victor" userId="6db8445d-6238-4f6f-8a75-7c63af4028c2" providerId="ADAL" clId="{691C727B-7975-54C6-810A-8CCA97D0A888}" dt="2026-06-01T23:50:58.350" v="51896" actId="1076"/>
          <ac:spMkLst>
            <pc:docMk/>
            <pc:sldMk cId="1836815417" sldId="344"/>
            <ac:spMk id="30" creationId="{742BD9AB-BECD-8176-5335-87CB5607DEBC}"/>
          </ac:spMkLst>
        </pc:spChg>
        <pc:spChg chg="add mod">
          <ac:chgData name="Chen, Victor" userId="6db8445d-6238-4f6f-8a75-7c63af4028c2" providerId="ADAL" clId="{691C727B-7975-54C6-810A-8CCA97D0A888}" dt="2026-06-01T23:51:11.300" v="51900" actId="1076"/>
          <ac:spMkLst>
            <pc:docMk/>
            <pc:sldMk cId="1836815417" sldId="344"/>
            <ac:spMk id="31" creationId="{1418296C-7D43-83E0-00FA-B931AC570DA0}"/>
          </ac:spMkLst>
        </pc:spChg>
        <pc:spChg chg="add mod">
          <ac:chgData name="Chen, Victor" userId="6db8445d-6238-4f6f-8a75-7c63af4028c2" providerId="ADAL" clId="{691C727B-7975-54C6-810A-8CCA97D0A888}" dt="2026-06-01T23:51:11.300" v="51900" actId="1076"/>
          <ac:spMkLst>
            <pc:docMk/>
            <pc:sldMk cId="1836815417" sldId="344"/>
            <ac:spMk id="33" creationId="{E42D8653-1ACE-048F-0EAE-22D7F857B8CC}"/>
          </ac:spMkLst>
        </pc:spChg>
        <pc:spChg chg="add mod">
          <ac:chgData name="Chen, Victor" userId="6db8445d-6238-4f6f-8a75-7c63af4028c2" providerId="ADAL" clId="{691C727B-7975-54C6-810A-8CCA97D0A888}" dt="2026-06-01T23:51:11.300" v="51900" actId="1076"/>
          <ac:spMkLst>
            <pc:docMk/>
            <pc:sldMk cId="1836815417" sldId="344"/>
            <ac:spMk id="34" creationId="{B0AF3F81-A7B4-67FF-B06C-3B9DA88C0FE6}"/>
          </ac:spMkLst>
        </pc:spChg>
        <pc:spChg chg="add mod">
          <ac:chgData name="Chen, Victor" userId="6db8445d-6238-4f6f-8a75-7c63af4028c2" providerId="ADAL" clId="{691C727B-7975-54C6-810A-8CCA97D0A888}" dt="2026-06-01T23:50:38.565" v="51892" actId="1076"/>
          <ac:spMkLst>
            <pc:docMk/>
            <pc:sldMk cId="1836815417" sldId="344"/>
            <ac:spMk id="35" creationId="{8B0BB0D5-3850-AB9C-D855-5E21AC1BF3F1}"/>
          </ac:spMkLst>
        </pc:spChg>
        <pc:spChg chg="add mod">
          <ac:chgData name="Chen, Victor" userId="6db8445d-6238-4f6f-8a75-7c63af4028c2" providerId="ADAL" clId="{691C727B-7975-54C6-810A-8CCA97D0A888}" dt="2026-06-01T23:50:38.565" v="51892" actId="1076"/>
          <ac:spMkLst>
            <pc:docMk/>
            <pc:sldMk cId="1836815417" sldId="344"/>
            <ac:spMk id="36" creationId="{02863BE0-39D2-3A83-24D6-06B017D49C91}"/>
          </ac:spMkLst>
        </pc:spChg>
        <pc:spChg chg="add mod">
          <ac:chgData name="Chen, Victor" userId="6db8445d-6238-4f6f-8a75-7c63af4028c2" providerId="ADAL" clId="{691C727B-7975-54C6-810A-8CCA97D0A888}" dt="2026-06-01T23:50:14.946" v="51886" actId="1076"/>
          <ac:spMkLst>
            <pc:docMk/>
            <pc:sldMk cId="1836815417" sldId="344"/>
            <ac:spMk id="38" creationId="{B2DA8AD5-0A89-69D5-4986-6792C27A3BD0}"/>
          </ac:spMkLst>
        </pc:spChg>
        <pc:spChg chg="add mod">
          <ac:chgData name="Chen, Victor" userId="6db8445d-6238-4f6f-8a75-7c63af4028c2" providerId="ADAL" clId="{691C727B-7975-54C6-810A-8CCA97D0A888}" dt="2026-06-01T23:50:14.946" v="51886" actId="1076"/>
          <ac:spMkLst>
            <pc:docMk/>
            <pc:sldMk cId="1836815417" sldId="344"/>
            <ac:spMk id="39" creationId="{5E5ED78B-74F1-B119-D44D-95183F0814CC}"/>
          </ac:spMkLst>
        </pc:spChg>
        <pc:spChg chg="add mod">
          <ac:chgData name="Chen, Victor" userId="6db8445d-6238-4f6f-8a75-7c63af4028c2" providerId="ADAL" clId="{691C727B-7975-54C6-810A-8CCA97D0A888}" dt="2026-06-01T23:52:45.773" v="51974" actId="207"/>
          <ac:spMkLst>
            <pc:docMk/>
            <pc:sldMk cId="1836815417" sldId="344"/>
            <ac:spMk id="58" creationId="{5BC9AA3F-AD14-C244-C264-6CA6D52F11CF}"/>
          </ac:spMkLst>
        </pc:spChg>
        <pc:spChg chg="add mod">
          <ac:chgData name="Chen, Victor" userId="6db8445d-6238-4f6f-8a75-7c63af4028c2" providerId="ADAL" clId="{691C727B-7975-54C6-810A-8CCA97D0A888}" dt="2026-06-01T23:52:45.773" v="51974" actId="207"/>
          <ac:spMkLst>
            <pc:docMk/>
            <pc:sldMk cId="1836815417" sldId="344"/>
            <ac:spMk id="59" creationId="{7A8ED11A-6AC7-0141-593A-F2840C332709}"/>
          </ac:spMkLst>
        </pc:spChg>
        <pc:spChg chg="add mod">
          <ac:chgData name="Chen, Victor" userId="6db8445d-6238-4f6f-8a75-7c63af4028c2" providerId="ADAL" clId="{691C727B-7975-54C6-810A-8CCA97D0A888}" dt="2026-06-01T23:52:45.773" v="51974" actId="207"/>
          <ac:spMkLst>
            <pc:docMk/>
            <pc:sldMk cId="1836815417" sldId="344"/>
            <ac:spMk id="60" creationId="{04F905F4-F441-5C20-14D9-60765DEF3A65}"/>
          </ac:spMkLst>
        </pc:spChg>
        <pc:spChg chg="add mod">
          <ac:chgData name="Chen, Victor" userId="6db8445d-6238-4f6f-8a75-7c63af4028c2" providerId="ADAL" clId="{691C727B-7975-54C6-810A-8CCA97D0A888}" dt="2026-06-01T23:52:45.773" v="51974" actId="207"/>
          <ac:spMkLst>
            <pc:docMk/>
            <pc:sldMk cId="1836815417" sldId="344"/>
            <ac:spMk id="61" creationId="{CFB4FBE0-D49D-6AB3-1B29-E4B069665DC2}"/>
          </ac:spMkLst>
        </pc:spChg>
        <pc:cxnChg chg="add mod">
          <ac:chgData name="Chen, Victor" userId="6db8445d-6238-4f6f-8a75-7c63af4028c2" providerId="ADAL" clId="{691C727B-7975-54C6-810A-8CCA97D0A888}" dt="2026-06-01T23:51:30.008" v="51901" actId="1582"/>
          <ac:cxnSpMkLst>
            <pc:docMk/>
            <pc:sldMk cId="1836815417" sldId="344"/>
            <ac:cxnSpMk id="41" creationId="{83346CF6-B586-C9D8-003D-FDC02D75D627}"/>
          </ac:cxnSpMkLst>
        </pc:cxnChg>
        <pc:cxnChg chg="add mod">
          <ac:chgData name="Chen, Victor" userId="6db8445d-6238-4f6f-8a75-7c63af4028c2" providerId="ADAL" clId="{691C727B-7975-54C6-810A-8CCA97D0A888}" dt="2026-06-01T23:51:30.008" v="51901" actId="1582"/>
          <ac:cxnSpMkLst>
            <pc:docMk/>
            <pc:sldMk cId="1836815417" sldId="344"/>
            <ac:cxnSpMk id="46" creationId="{53650CEF-A314-4B98-6EDA-B87E09EDD9E4}"/>
          </ac:cxnSpMkLst>
        </pc:cxnChg>
        <pc:cxnChg chg="add mod">
          <ac:chgData name="Chen, Victor" userId="6db8445d-6238-4f6f-8a75-7c63af4028c2" providerId="ADAL" clId="{691C727B-7975-54C6-810A-8CCA97D0A888}" dt="2026-06-01T23:51:30.008" v="51901" actId="1582"/>
          <ac:cxnSpMkLst>
            <pc:docMk/>
            <pc:sldMk cId="1836815417" sldId="344"/>
            <ac:cxnSpMk id="50" creationId="{9E916337-0620-F9BE-FDF2-9A0395074C08}"/>
          </ac:cxnSpMkLst>
        </pc:cxnChg>
        <pc:cxnChg chg="add mod">
          <ac:chgData name="Chen, Victor" userId="6db8445d-6238-4f6f-8a75-7c63af4028c2" providerId="ADAL" clId="{691C727B-7975-54C6-810A-8CCA97D0A888}" dt="2026-06-01T23:51:30.008" v="51901" actId="1582"/>
          <ac:cxnSpMkLst>
            <pc:docMk/>
            <pc:sldMk cId="1836815417" sldId="344"/>
            <ac:cxnSpMk id="54" creationId="{204EC0BA-EA5D-0626-3921-6E63553EB4E0}"/>
          </ac:cxnSpMkLst>
        </pc:cxnChg>
      </pc:sldChg>
      <pc:sldChg chg="addSp modSp new mod modAnim modNotesTx">
        <pc:chgData name="Chen, Victor" userId="6db8445d-6238-4f6f-8a75-7c63af4028c2" providerId="ADAL" clId="{691C727B-7975-54C6-810A-8CCA97D0A888}" dt="2026-06-03T19:01:12.940" v="58744" actId="20577"/>
        <pc:sldMkLst>
          <pc:docMk/>
          <pc:sldMk cId="500619493" sldId="345"/>
        </pc:sldMkLst>
        <pc:spChg chg="mod">
          <ac:chgData name="Chen, Victor" userId="6db8445d-6238-4f6f-8a75-7c63af4028c2" providerId="ADAL" clId="{691C727B-7975-54C6-810A-8CCA97D0A888}" dt="2026-06-02T00:06:38.150" v="54057" actId="20577"/>
          <ac:spMkLst>
            <pc:docMk/>
            <pc:sldMk cId="500619493" sldId="345"/>
            <ac:spMk id="2" creationId="{D64E2EC5-C6F6-2A9A-EC56-727DDAC3FC56}"/>
          </ac:spMkLst>
        </pc:spChg>
        <pc:spChg chg="mod">
          <ac:chgData name="Chen, Victor" userId="6db8445d-6238-4f6f-8a75-7c63af4028c2" providerId="ADAL" clId="{691C727B-7975-54C6-810A-8CCA97D0A888}" dt="2026-06-03T16:14:42.795" v="54155" actId="5793"/>
          <ac:spMkLst>
            <pc:docMk/>
            <pc:sldMk cId="500619493" sldId="345"/>
            <ac:spMk id="3" creationId="{C77969EA-AF8B-5AB7-DC69-09EE78D623AB}"/>
          </ac:spMkLst>
        </pc:spChg>
        <pc:spChg chg="mod">
          <ac:chgData name="Chen, Victor" userId="6db8445d-6238-4f6f-8a75-7c63af4028c2" providerId="ADAL" clId="{691C727B-7975-54C6-810A-8CCA97D0A888}" dt="2026-06-02T00:07:28.156" v="54147"/>
          <ac:spMkLst>
            <pc:docMk/>
            <pc:sldMk cId="500619493" sldId="345"/>
            <ac:spMk id="6" creationId="{A27748C0-BE89-D87D-33D9-C13F8E477E0D}"/>
          </ac:spMkLst>
        </pc:spChg>
        <pc:spChg chg="mod">
          <ac:chgData name="Chen, Victor" userId="6db8445d-6238-4f6f-8a75-7c63af4028c2" providerId="ADAL" clId="{691C727B-7975-54C6-810A-8CCA97D0A888}" dt="2026-06-02T00:07:28.156" v="54147"/>
          <ac:spMkLst>
            <pc:docMk/>
            <pc:sldMk cId="500619493" sldId="345"/>
            <ac:spMk id="7" creationId="{112EF760-243A-625F-7166-4510C8C8B374}"/>
          </ac:spMkLst>
        </pc:spChg>
        <pc:spChg chg="mod">
          <ac:chgData name="Chen, Victor" userId="6db8445d-6238-4f6f-8a75-7c63af4028c2" providerId="ADAL" clId="{691C727B-7975-54C6-810A-8CCA97D0A888}" dt="2026-06-02T00:07:28.156" v="54147"/>
          <ac:spMkLst>
            <pc:docMk/>
            <pc:sldMk cId="500619493" sldId="345"/>
            <ac:spMk id="9" creationId="{F9E86DA0-1609-8601-18DC-4230F62624E6}"/>
          </ac:spMkLst>
        </pc:spChg>
        <pc:spChg chg="mod">
          <ac:chgData name="Chen, Victor" userId="6db8445d-6238-4f6f-8a75-7c63af4028c2" providerId="ADAL" clId="{691C727B-7975-54C6-810A-8CCA97D0A888}" dt="2026-06-02T00:07:28.156" v="54147"/>
          <ac:spMkLst>
            <pc:docMk/>
            <pc:sldMk cId="500619493" sldId="345"/>
            <ac:spMk id="10" creationId="{3CC58D20-449F-02BD-0C8B-1635EE9C8820}"/>
          </ac:spMkLst>
        </pc:spChg>
        <pc:grpChg chg="add mod">
          <ac:chgData name="Chen, Victor" userId="6db8445d-6238-4f6f-8a75-7c63af4028c2" providerId="ADAL" clId="{691C727B-7975-54C6-810A-8CCA97D0A888}" dt="2026-06-02T00:07:46.634" v="54150" actId="1076"/>
          <ac:grpSpMkLst>
            <pc:docMk/>
            <pc:sldMk cId="500619493" sldId="345"/>
            <ac:grpSpMk id="5" creationId="{D03CC2C2-85B3-65BD-E1B1-CB0F2E805EC6}"/>
          </ac:grpSpMkLst>
        </pc:grpChg>
        <pc:grpChg chg="add mod">
          <ac:chgData name="Chen, Victor" userId="6db8445d-6238-4f6f-8a75-7c63af4028c2" providerId="ADAL" clId="{691C727B-7975-54C6-810A-8CCA97D0A888}" dt="2026-06-02T00:07:46.634" v="54150" actId="1076"/>
          <ac:grpSpMkLst>
            <pc:docMk/>
            <pc:sldMk cId="500619493" sldId="345"/>
            <ac:grpSpMk id="8" creationId="{E1D7DAD8-A560-A753-3975-DBEB8A3089B7}"/>
          </ac:grpSpMkLst>
        </pc:grpChg>
      </pc:sldChg>
      <pc:sldChg chg="addSp modSp add mod">
        <pc:chgData name="Chen, Victor" userId="6db8445d-6238-4f6f-8a75-7c63af4028c2" providerId="ADAL" clId="{691C727B-7975-54C6-810A-8CCA97D0A888}" dt="2026-06-03T16:50:59.993" v="55095" actId="207"/>
        <pc:sldMkLst>
          <pc:docMk/>
          <pc:sldMk cId="3302729607" sldId="346"/>
        </pc:sldMkLst>
        <pc:spChg chg="add mod">
          <ac:chgData name="Chen, Victor" userId="6db8445d-6238-4f6f-8a75-7c63af4028c2" providerId="ADAL" clId="{691C727B-7975-54C6-810A-8CCA97D0A888}" dt="2026-06-03T16:29:33.876" v="54401" actId="1076"/>
          <ac:spMkLst>
            <pc:docMk/>
            <pc:sldMk cId="3302729607" sldId="346"/>
            <ac:spMk id="3" creationId="{5CD5C7F4-4616-1316-326E-85A1E191065C}"/>
          </ac:spMkLst>
        </pc:spChg>
        <pc:spChg chg="add mod">
          <ac:chgData name="Chen, Victor" userId="6db8445d-6238-4f6f-8a75-7c63af4028c2" providerId="ADAL" clId="{691C727B-7975-54C6-810A-8CCA97D0A888}" dt="2026-06-03T16:49:29.036" v="55028" actId="1076"/>
          <ac:spMkLst>
            <pc:docMk/>
            <pc:sldMk cId="3302729607" sldId="346"/>
            <ac:spMk id="4" creationId="{7A3840E9-4C50-CC9D-01A3-32576AE1656D}"/>
          </ac:spMkLst>
        </pc:spChg>
        <pc:spChg chg="mod">
          <ac:chgData name="Chen, Victor" userId="6db8445d-6238-4f6f-8a75-7c63af4028c2" providerId="ADAL" clId="{691C727B-7975-54C6-810A-8CCA97D0A888}" dt="2026-06-03T16:50:56.976" v="55094" actId="207"/>
          <ac:spMkLst>
            <pc:docMk/>
            <pc:sldMk cId="3302729607" sldId="346"/>
            <ac:spMk id="5" creationId="{8D27ABF9-3737-1ED3-4022-AB1E76BEF3B0}"/>
          </ac:spMkLst>
        </pc:spChg>
        <pc:spChg chg="mod">
          <ac:chgData name="Chen, Victor" userId="6db8445d-6238-4f6f-8a75-7c63af4028c2" providerId="ADAL" clId="{691C727B-7975-54C6-810A-8CCA97D0A888}" dt="2026-06-03T16:50:59.993" v="55095" actId="207"/>
          <ac:spMkLst>
            <pc:docMk/>
            <pc:sldMk cId="3302729607" sldId="346"/>
            <ac:spMk id="9" creationId="{E13A5868-6DD0-DC49-9A43-79F52B56B7A6}"/>
          </ac:spMkLst>
        </pc:spChg>
        <pc:spChg chg="add mod">
          <ac:chgData name="Chen, Victor" userId="6db8445d-6238-4f6f-8a75-7c63af4028c2" providerId="ADAL" clId="{691C727B-7975-54C6-810A-8CCA97D0A888}" dt="2026-06-03T16:46:22.608" v="54988" actId="1076"/>
          <ac:spMkLst>
            <pc:docMk/>
            <pc:sldMk cId="3302729607" sldId="346"/>
            <ac:spMk id="22" creationId="{D2F24274-1FCA-A334-5FF5-DD32916D9A52}"/>
          </ac:spMkLst>
        </pc:spChg>
        <pc:spChg chg="add mod">
          <ac:chgData name="Chen, Victor" userId="6db8445d-6238-4f6f-8a75-7c63af4028c2" providerId="ADAL" clId="{691C727B-7975-54C6-810A-8CCA97D0A888}" dt="2026-06-03T16:50:29.168" v="55090" actId="1076"/>
          <ac:spMkLst>
            <pc:docMk/>
            <pc:sldMk cId="3302729607" sldId="346"/>
            <ac:spMk id="23" creationId="{17923FE6-DCD8-924C-1ED4-62F0BD54B7D7}"/>
          </ac:spMkLst>
        </pc:spChg>
        <pc:spChg chg="add mod">
          <ac:chgData name="Chen, Victor" userId="6db8445d-6238-4f6f-8a75-7c63af4028c2" providerId="ADAL" clId="{691C727B-7975-54C6-810A-8CCA97D0A888}" dt="2026-06-03T16:47:54.293" v="54995" actId="14100"/>
          <ac:spMkLst>
            <pc:docMk/>
            <pc:sldMk cId="3302729607" sldId="346"/>
            <ac:spMk id="25" creationId="{285CFD4D-C4EB-BCC5-3CB0-153EE6F41BC1}"/>
          </ac:spMkLst>
        </pc:spChg>
        <pc:spChg chg="add mod">
          <ac:chgData name="Chen, Victor" userId="6db8445d-6238-4f6f-8a75-7c63af4028c2" providerId="ADAL" clId="{691C727B-7975-54C6-810A-8CCA97D0A888}" dt="2026-06-03T16:48:00.907" v="54997" actId="1076"/>
          <ac:spMkLst>
            <pc:docMk/>
            <pc:sldMk cId="3302729607" sldId="346"/>
            <ac:spMk id="26" creationId="{8E4E9231-725E-0D26-A414-5A1D2C9C8AD8}"/>
          </ac:spMkLst>
        </pc:spChg>
        <pc:cxnChg chg="add mod">
          <ac:chgData name="Chen, Victor" userId="6db8445d-6238-4f6f-8a75-7c63af4028c2" providerId="ADAL" clId="{691C727B-7975-54C6-810A-8CCA97D0A888}" dt="2026-06-03T16:49:35.082" v="55029" actId="14100"/>
          <ac:cxnSpMkLst>
            <pc:docMk/>
            <pc:sldMk cId="3302729607" sldId="346"/>
            <ac:cxnSpMk id="6" creationId="{BE3EE7D8-ED73-04A2-882F-020654F621E9}"/>
          </ac:cxnSpMkLst>
        </pc:cxnChg>
        <pc:cxnChg chg="add mod">
          <ac:chgData name="Chen, Victor" userId="6db8445d-6238-4f6f-8a75-7c63af4028c2" providerId="ADAL" clId="{691C727B-7975-54C6-810A-8CCA97D0A888}" dt="2026-06-03T16:50:29.168" v="55090" actId="1076"/>
          <ac:cxnSpMkLst>
            <pc:docMk/>
            <pc:sldMk cId="3302729607" sldId="346"/>
            <ac:cxnSpMk id="24" creationId="{2B8F5065-9E88-86C2-ED33-9878829821F7}"/>
          </ac:cxnSpMkLst>
        </pc:cxnChg>
        <pc:cxnChg chg="add mod">
          <ac:chgData name="Chen, Victor" userId="6db8445d-6238-4f6f-8a75-7c63af4028c2" providerId="ADAL" clId="{691C727B-7975-54C6-810A-8CCA97D0A888}" dt="2026-06-03T16:48:41.365" v="55004" actId="1582"/>
          <ac:cxnSpMkLst>
            <pc:docMk/>
            <pc:sldMk cId="3302729607" sldId="346"/>
            <ac:cxnSpMk id="28" creationId="{326A9E00-A1EF-0813-50A0-55140B158DF6}"/>
          </ac:cxnSpMkLst>
        </pc:cxnChg>
        <pc:cxnChg chg="add mod">
          <ac:chgData name="Chen, Victor" userId="6db8445d-6238-4f6f-8a75-7c63af4028c2" providerId="ADAL" clId="{691C727B-7975-54C6-810A-8CCA97D0A888}" dt="2026-06-03T16:48:49.947" v="55007" actId="14100"/>
          <ac:cxnSpMkLst>
            <pc:docMk/>
            <pc:sldMk cId="3302729607" sldId="346"/>
            <ac:cxnSpMk id="32" creationId="{86CC4FF6-CFCE-4107-B109-BF40DACD1085}"/>
          </ac:cxnSpMkLst>
        </pc:cxnChg>
      </pc:sldChg>
      <pc:sldChg chg="modSp add del mod">
        <pc:chgData name="Chen, Victor" userId="6db8445d-6238-4f6f-8a75-7c63af4028c2" providerId="ADAL" clId="{691C727B-7975-54C6-810A-8CCA97D0A888}" dt="2026-06-03T16:26:36.881" v="54367" actId="2696"/>
        <pc:sldMkLst>
          <pc:docMk/>
          <pc:sldMk cId="4125800483" sldId="346"/>
        </pc:sldMkLst>
        <pc:spChg chg="mod">
          <ac:chgData name="Chen, Victor" userId="6db8445d-6238-4f6f-8a75-7c63af4028c2" providerId="ADAL" clId="{691C727B-7975-54C6-810A-8CCA97D0A888}" dt="2026-06-03T16:26:34.550" v="54366" actId="14100"/>
          <ac:spMkLst>
            <pc:docMk/>
            <pc:sldMk cId="4125800483" sldId="346"/>
            <ac:spMk id="5" creationId="{2B280F4F-7D5D-2FFA-E455-26A92CE3323C}"/>
          </ac:spMkLst>
        </pc:spChg>
        <pc:spChg chg="mod">
          <ac:chgData name="Chen, Victor" userId="6db8445d-6238-4f6f-8a75-7c63af4028c2" providerId="ADAL" clId="{691C727B-7975-54C6-810A-8CCA97D0A888}" dt="2026-06-03T16:26:34.550" v="54366" actId="14100"/>
          <ac:spMkLst>
            <pc:docMk/>
            <pc:sldMk cId="4125800483" sldId="346"/>
            <ac:spMk id="9" creationId="{2F46DC9E-0501-DDD8-0A52-8BAFC6C2BAA5}"/>
          </ac:spMkLst>
        </pc:spChg>
      </pc:sldChg>
      <pc:sldChg chg="modSp add mod">
        <pc:chgData name="Chen, Victor" userId="6db8445d-6238-4f6f-8a75-7c63af4028c2" providerId="ADAL" clId="{691C727B-7975-54C6-810A-8CCA97D0A888}" dt="2026-06-03T16:40:11.060" v="54868" actId="2711"/>
        <pc:sldMkLst>
          <pc:docMk/>
          <pc:sldMk cId="839290446" sldId="347"/>
        </pc:sldMkLst>
        <pc:spChg chg="mod">
          <ac:chgData name="Chen, Victor" userId="6db8445d-6238-4f6f-8a75-7c63af4028c2" providerId="ADAL" clId="{691C727B-7975-54C6-810A-8CCA97D0A888}" dt="2026-06-03T16:38:59.787" v="54844" actId="14100"/>
          <ac:spMkLst>
            <pc:docMk/>
            <pc:sldMk cId="839290446" sldId="347"/>
            <ac:spMk id="3" creationId="{92C92589-6CDB-20F6-EE7D-298FEC68FB7C}"/>
          </ac:spMkLst>
        </pc:spChg>
        <pc:spChg chg="mod">
          <ac:chgData name="Chen, Victor" userId="6db8445d-6238-4f6f-8a75-7c63af4028c2" providerId="ADAL" clId="{691C727B-7975-54C6-810A-8CCA97D0A888}" dt="2026-06-03T16:40:11.060" v="54868" actId="2711"/>
          <ac:spMkLst>
            <pc:docMk/>
            <pc:sldMk cId="839290446" sldId="347"/>
            <ac:spMk id="4" creationId="{BF4DD253-C6DF-5F4D-8A57-30EDD70CFE84}"/>
          </ac:spMkLst>
        </pc:spChg>
        <pc:spChg chg="mod">
          <ac:chgData name="Chen, Victor" userId="6db8445d-6238-4f6f-8a75-7c63af4028c2" providerId="ADAL" clId="{691C727B-7975-54C6-810A-8CCA97D0A888}" dt="2026-06-03T16:38:20.286" v="54777" actId="207"/>
          <ac:spMkLst>
            <pc:docMk/>
            <pc:sldMk cId="839290446" sldId="347"/>
            <ac:spMk id="9" creationId="{41A84E44-5F38-2EAE-20C2-1FCEC82099FB}"/>
          </ac:spMkLst>
        </pc:spChg>
        <pc:cxnChg chg="mod">
          <ac:chgData name="Chen, Victor" userId="6db8445d-6238-4f6f-8a75-7c63af4028c2" providerId="ADAL" clId="{691C727B-7975-54C6-810A-8CCA97D0A888}" dt="2026-06-03T16:39:05.087" v="54845" actId="1076"/>
          <ac:cxnSpMkLst>
            <pc:docMk/>
            <pc:sldMk cId="839290446" sldId="347"/>
            <ac:cxnSpMk id="6" creationId="{13051ACA-48EF-DC21-27CC-1EADA4157B1E}"/>
          </ac:cxnSpMkLst>
        </pc:cxnChg>
      </pc:sldChg>
      <pc:sldChg chg="addSp delSp modSp add mod modAnim">
        <pc:chgData name="Chen, Victor" userId="6db8445d-6238-4f6f-8a75-7c63af4028c2" providerId="ADAL" clId="{691C727B-7975-54C6-810A-8CCA97D0A888}" dt="2026-06-03T16:44:20.998" v="54979" actId="165"/>
        <pc:sldMkLst>
          <pc:docMk/>
          <pc:sldMk cId="612834710" sldId="348"/>
        </pc:sldMkLst>
        <pc:spChg chg="del mod">
          <ac:chgData name="Chen, Victor" userId="6db8445d-6238-4f6f-8a75-7c63af4028c2" providerId="ADAL" clId="{691C727B-7975-54C6-810A-8CCA97D0A888}" dt="2026-06-03T16:40:51.802" v="54872" actId="478"/>
          <ac:spMkLst>
            <pc:docMk/>
            <pc:sldMk cId="612834710" sldId="348"/>
            <ac:spMk id="3" creationId="{7AB14317-9C20-EEBD-5721-6FD265F2D3B4}"/>
          </ac:spMkLst>
        </pc:spChg>
        <pc:spChg chg="del">
          <ac:chgData name="Chen, Victor" userId="6db8445d-6238-4f6f-8a75-7c63af4028c2" providerId="ADAL" clId="{691C727B-7975-54C6-810A-8CCA97D0A888}" dt="2026-06-03T16:40:51.802" v="54872" actId="478"/>
          <ac:spMkLst>
            <pc:docMk/>
            <pc:sldMk cId="612834710" sldId="348"/>
            <ac:spMk id="4" creationId="{760BE02A-64B8-5D97-AC17-B934644AA9D9}"/>
          </ac:spMkLst>
        </pc:spChg>
        <pc:spChg chg="add mod">
          <ac:chgData name="Chen, Victor" userId="6db8445d-6238-4f6f-8a75-7c63af4028c2" providerId="ADAL" clId="{691C727B-7975-54C6-810A-8CCA97D0A888}" dt="2026-06-03T16:41:14.800" v="54931" actId="14100"/>
          <ac:spMkLst>
            <pc:docMk/>
            <pc:sldMk cId="612834710" sldId="348"/>
            <ac:spMk id="8" creationId="{1BD80D6B-CEC7-43B6-C5BE-C29F952F1249}"/>
          </ac:spMkLst>
        </pc:spChg>
        <pc:spChg chg="mod">
          <ac:chgData name="Chen, Victor" userId="6db8445d-6238-4f6f-8a75-7c63af4028c2" providerId="ADAL" clId="{691C727B-7975-54C6-810A-8CCA97D0A888}" dt="2026-06-03T16:42:14.515" v="54935" actId="207"/>
          <ac:spMkLst>
            <pc:docMk/>
            <pc:sldMk cId="612834710" sldId="348"/>
            <ac:spMk id="9" creationId="{620D2702-5130-4AAB-8D8A-594F620CEBF1}"/>
          </ac:spMkLst>
        </pc:spChg>
        <pc:spChg chg="add mod topLvl">
          <ac:chgData name="Chen, Victor" userId="6db8445d-6238-4f6f-8a75-7c63af4028c2" providerId="ADAL" clId="{691C727B-7975-54C6-810A-8CCA97D0A888}" dt="2026-06-03T16:44:20.998" v="54979" actId="165"/>
          <ac:spMkLst>
            <pc:docMk/>
            <pc:sldMk cId="612834710" sldId="348"/>
            <ac:spMk id="11" creationId="{6710BA08-80EE-F6EC-1AE0-CDF3E443D60F}"/>
          </ac:spMkLst>
        </pc:spChg>
        <pc:spChg chg="add mod topLvl">
          <ac:chgData name="Chen, Victor" userId="6db8445d-6238-4f6f-8a75-7c63af4028c2" providerId="ADAL" clId="{691C727B-7975-54C6-810A-8CCA97D0A888}" dt="2026-06-03T16:44:20.998" v="54979" actId="165"/>
          <ac:spMkLst>
            <pc:docMk/>
            <pc:sldMk cId="612834710" sldId="348"/>
            <ac:spMk id="12" creationId="{5F3BD511-BFCF-C443-A9F8-203903E12E4B}"/>
          </ac:spMkLst>
        </pc:spChg>
        <pc:spChg chg="add mod topLvl">
          <ac:chgData name="Chen, Victor" userId="6db8445d-6238-4f6f-8a75-7c63af4028c2" providerId="ADAL" clId="{691C727B-7975-54C6-810A-8CCA97D0A888}" dt="2026-06-03T16:44:20.998" v="54979" actId="165"/>
          <ac:spMkLst>
            <pc:docMk/>
            <pc:sldMk cId="612834710" sldId="348"/>
            <ac:spMk id="13" creationId="{ADBC7908-0C14-E837-8BE1-59DE6CEA675C}"/>
          </ac:spMkLst>
        </pc:spChg>
        <pc:spChg chg="add del mod">
          <ac:chgData name="Chen, Victor" userId="6db8445d-6238-4f6f-8a75-7c63af4028c2" providerId="ADAL" clId="{691C727B-7975-54C6-810A-8CCA97D0A888}" dt="2026-06-03T16:43:42.826" v="54972" actId="478"/>
          <ac:spMkLst>
            <pc:docMk/>
            <pc:sldMk cId="612834710" sldId="348"/>
            <ac:spMk id="14" creationId="{E6F8A9B9-A42A-09C2-F356-C412459BC7B8}"/>
          </ac:spMkLst>
        </pc:spChg>
        <pc:grpChg chg="add del mod">
          <ac:chgData name="Chen, Victor" userId="6db8445d-6238-4f6f-8a75-7c63af4028c2" providerId="ADAL" clId="{691C727B-7975-54C6-810A-8CCA97D0A888}" dt="2026-06-03T16:44:00.115" v="54976" actId="165"/>
          <ac:grpSpMkLst>
            <pc:docMk/>
            <pc:sldMk cId="612834710" sldId="348"/>
            <ac:grpSpMk id="15" creationId="{D746902A-8F7A-C2BC-61B1-DAA715B72FC8}"/>
          </ac:grpSpMkLst>
        </pc:grpChg>
        <pc:grpChg chg="add del mod">
          <ac:chgData name="Chen, Victor" userId="6db8445d-6238-4f6f-8a75-7c63af4028c2" providerId="ADAL" clId="{691C727B-7975-54C6-810A-8CCA97D0A888}" dt="2026-06-03T16:44:20.998" v="54979" actId="165"/>
          <ac:grpSpMkLst>
            <pc:docMk/>
            <pc:sldMk cId="612834710" sldId="348"/>
            <ac:grpSpMk id="16" creationId="{55E6A236-2077-1247-3FBB-E6679C8DB2E7}"/>
          </ac:grpSpMkLst>
        </pc:grpChg>
        <pc:cxnChg chg="del mod">
          <ac:chgData name="Chen, Victor" userId="6db8445d-6238-4f6f-8a75-7c63af4028c2" providerId="ADAL" clId="{691C727B-7975-54C6-810A-8CCA97D0A888}" dt="2026-06-03T16:40:51.802" v="54872" actId="478"/>
          <ac:cxnSpMkLst>
            <pc:docMk/>
            <pc:sldMk cId="612834710" sldId="348"/>
            <ac:cxnSpMk id="6" creationId="{E663F073-F5D1-8077-F9CD-0ACA264F7EDB}"/>
          </ac:cxnSpMkLst>
        </pc:cxnChg>
        <pc:cxnChg chg="add mod">
          <ac:chgData name="Chen, Victor" userId="6db8445d-6238-4f6f-8a75-7c63af4028c2" providerId="ADAL" clId="{691C727B-7975-54C6-810A-8CCA97D0A888}" dt="2026-06-03T16:41:08.509" v="54930" actId="1038"/>
          <ac:cxnSpMkLst>
            <pc:docMk/>
            <pc:sldMk cId="612834710" sldId="348"/>
            <ac:cxnSpMk id="10" creationId="{FB4BF8E3-58DC-4778-DEAB-03F0C418E802}"/>
          </ac:cxnSpMkLst>
        </pc:cxnChg>
      </pc:sldChg>
      <pc:sldChg chg="addSp delSp modSp add mod modAnim chgLayout modNotesTx">
        <pc:chgData name="Chen, Victor" userId="6db8445d-6238-4f6f-8a75-7c63af4028c2" providerId="ADAL" clId="{691C727B-7975-54C6-810A-8CCA97D0A888}" dt="2026-06-03T17:17:46.020" v="56291" actId="27636"/>
        <pc:sldMkLst>
          <pc:docMk/>
          <pc:sldMk cId="2882483554" sldId="349"/>
        </pc:sldMkLst>
        <pc:spChg chg="mod ord">
          <ac:chgData name="Chen, Victor" userId="6db8445d-6238-4f6f-8a75-7c63af4028c2" providerId="ADAL" clId="{691C727B-7975-54C6-810A-8CCA97D0A888}" dt="2026-06-03T17:17:44.512" v="56289" actId="700"/>
          <ac:spMkLst>
            <pc:docMk/>
            <pc:sldMk cId="2882483554" sldId="349"/>
            <ac:spMk id="2" creationId="{A41DF4B3-2CBC-70E3-9667-3F98D64B9A44}"/>
          </ac:spMkLst>
        </pc:spChg>
        <pc:spChg chg="mod ord">
          <ac:chgData name="Chen, Victor" userId="6db8445d-6238-4f6f-8a75-7c63af4028c2" providerId="ADAL" clId="{691C727B-7975-54C6-810A-8CCA97D0A888}" dt="2026-06-03T17:17:46.020" v="56291" actId="27636"/>
          <ac:spMkLst>
            <pc:docMk/>
            <pc:sldMk cId="2882483554" sldId="349"/>
            <ac:spMk id="3" creationId="{01A4256B-BFA3-51AC-C712-F8822E7DB2CE}"/>
          </ac:spMkLst>
        </pc:spChg>
        <pc:spChg chg="add mod">
          <ac:chgData name="Chen, Victor" userId="6db8445d-6238-4f6f-8a75-7c63af4028c2" providerId="ADAL" clId="{691C727B-7975-54C6-810A-8CCA97D0A888}" dt="2026-06-03T17:07:22.856" v="55465" actId="164"/>
          <ac:spMkLst>
            <pc:docMk/>
            <pc:sldMk cId="2882483554" sldId="349"/>
            <ac:spMk id="4" creationId="{09077FC0-13CB-40ED-5569-770CB4DDEC7B}"/>
          </ac:spMkLst>
        </pc:spChg>
        <pc:spChg chg="mod">
          <ac:chgData name="Chen, Victor" userId="6db8445d-6238-4f6f-8a75-7c63af4028c2" providerId="ADAL" clId="{691C727B-7975-54C6-810A-8CCA97D0A888}" dt="2026-06-03T17:07:11.911" v="55464" actId="207"/>
          <ac:spMkLst>
            <pc:docMk/>
            <pc:sldMk cId="2882483554" sldId="349"/>
            <ac:spMk id="5" creationId="{179F90FB-045F-CD03-91B0-1EB582565E8B}"/>
          </ac:spMkLst>
        </pc:spChg>
        <pc:spChg chg="add del mod">
          <ac:chgData name="Chen, Victor" userId="6db8445d-6238-4f6f-8a75-7c63af4028c2" providerId="ADAL" clId="{691C727B-7975-54C6-810A-8CCA97D0A888}" dt="2026-06-03T17:01:14.002" v="55320" actId="478"/>
          <ac:spMkLst>
            <pc:docMk/>
            <pc:sldMk cId="2882483554" sldId="349"/>
            <ac:spMk id="6" creationId="{CCA09D23-8479-ED57-E3E3-0327EF5B6F58}"/>
          </ac:spMkLst>
        </pc:spChg>
        <pc:spChg chg="mod ord">
          <ac:chgData name="Chen, Victor" userId="6db8445d-6238-4f6f-8a75-7c63af4028c2" providerId="ADAL" clId="{691C727B-7975-54C6-810A-8CCA97D0A888}" dt="2026-06-03T17:17:44.512" v="56289" actId="700"/>
          <ac:spMkLst>
            <pc:docMk/>
            <pc:sldMk cId="2882483554" sldId="349"/>
            <ac:spMk id="7" creationId="{4F872F27-BF75-0A1A-BA20-C6E3FC5AE73C}"/>
          </ac:spMkLst>
        </pc:spChg>
        <pc:spChg chg="add del mod topLvl">
          <ac:chgData name="Chen, Victor" userId="6db8445d-6238-4f6f-8a75-7c63af4028c2" providerId="ADAL" clId="{691C727B-7975-54C6-810A-8CCA97D0A888}" dt="2026-06-03T17:03:29.442" v="55391" actId="478"/>
          <ac:spMkLst>
            <pc:docMk/>
            <pc:sldMk cId="2882483554" sldId="349"/>
            <ac:spMk id="14" creationId="{762F61E7-BEB0-62B1-E646-1F32FD7CDB6D}"/>
          </ac:spMkLst>
        </pc:spChg>
        <pc:spChg chg="add del mod topLvl">
          <ac:chgData name="Chen, Victor" userId="6db8445d-6238-4f6f-8a75-7c63af4028c2" providerId="ADAL" clId="{691C727B-7975-54C6-810A-8CCA97D0A888}" dt="2026-06-03T17:03:29.442" v="55391" actId="478"/>
          <ac:spMkLst>
            <pc:docMk/>
            <pc:sldMk cId="2882483554" sldId="349"/>
            <ac:spMk id="15" creationId="{908F2C39-7D34-91AC-7274-EF93661331D1}"/>
          </ac:spMkLst>
        </pc:spChg>
        <pc:spChg chg="add del mod topLvl">
          <ac:chgData name="Chen, Victor" userId="6db8445d-6238-4f6f-8a75-7c63af4028c2" providerId="ADAL" clId="{691C727B-7975-54C6-810A-8CCA97D0A888}" dt="2026-06-03T17:03:29.442" v="55391" actId="478"/>
          <ac:spMkLst>
            <pc:docMk/>
            <pc:sldMk cId="2882483554" sldId="349"/>
            <ac:spMk id="16" creationId="{716E005F-0C9B-186F-E485-57931212E427}"/>
          </ac:spMkLst>
        </pc:spChg>
        <pc:spChg chg="add mod topLvl">
          <ac:chgData name="Chen, Victor" userId="6db8445d-6238-4f6f-8a75-7c63af4028c2" providerId="ADAL" clId="{691C727B-7975-54C6-810A-8CCA97D0A888}" dt="2026-06-03T17:02:48.337" v="55372" actId="20577"/>
          <ac:spMkLst>
            <pc:docMk/>
            <pc:sldMk cId="2882483554" sldId="349"/>
            <ac:spMk id="17" creationId="{8889785E-4222-ECAC-EE0A-9E36EC76B7DD}"/>
          </ac:spMkLst>
        </pc:spChg>
        <pc:spChg chg="add mod">
          <ac:chgData name="Chen, Victor" userId="6db8445d-6238-4f6f-8a75-7c63af4028c2" providerId="ADAL" clId="{691C727B-7975-54C6-810A-8CCA97D0A888}" dt="2026-06-03T17:07:22.856" v="55465" actId="164"/>
          <ac:spMkLst>
            <pc:docMk/>
            <pc:sldMk cId="2882483554" sldId="349"/>
            <ac:spMk id="21" creationId="{514423AC-1904-B840-F4C4-A67F21B8DFB9}"/>
          </ac:spMkLst>
        </pc:spChg>
        <pc:spChg chg="add mod">
          <ac:chgData name="Chen, Victor" userId="6db8445d-6238-4f6f-8a75-7c63af4028c2" providerId="ADAL" clId="{691C727B-7975-54C6-810A-8CCA97D0A888}" dt="2026-06-03T17:06:38.445" v="55460" actId="164"/>
          <ac:spMkLst>
            <pc:docMk/>
            <pc:sldMk cId="2882483554" sldId="349"/>
            <ac:spMk id="24" creationId="{712E8C86-38CA-AA6C-E89E-E61B0AA8EB3E}"/>
          </ac:spMkLst>
        </pc:spChg>
        <pc:spChg chg="add mod">
          <ac:chgData name="Chen, Victor" userId="6db8445d-6238-4f6f-8a75-7c63af4028c2" providerId="ADAL" clId="{691C727B-7975-54C6-810A-8CCA97D0A888}" dt="2026-06-03T17:06:38.445" v="55460" actId="164"/>
          <ac:spMkLst>
            <pc:docMk/>
            <pc:sldMk cId="2882483554" sldId="349"/>
            <ac:spMk id="25" creationId="{48CF7931-69DC-F044-8C98-C8F4610C4686}"/>
          </ac:spMkLst>
        </pc:spChg>
        <pc:spChg chg="add mod">
          <ac:chgData name="Chen, Victor" userId="6db8445d-6238-4f6f-8a75-7c63af4028c2" providerId="ADAL" clId="{691C727B-7975-54C6-810A-8CCA97D0A888}" dt="2026-06-03T17:06:38.445" v="55460" actId="164"/>
          <ac:spMkLst>
            <pc:docMk/>
            <pc:sldMk cId="2882483554" sldId="349"/>
            <ac:spMk id="38" creationId="{09977708-DD89-50CB-C2F4-1AC4853E29B9}"/>
          </ac:spMkLst>
        </pc:spChg>
        <pc:grpChg chg="add del mod">
          <ac:chgData name="Chen, Victor" userId="6db8445d-6238-4f6f-8a75-7c63af4028c2" providerId="ADAL" clId="{691C727B-7975-54C6-810A-8CCA97D0A888}" dt="2026-06-03T17:02:47.449" v="55369" actId="164"/>
          <ac:grpSpMkLst>
            <pc:docMk/>
            <pc:sldMk cId="2882483554" sldId="349"/>
            <ac:grpSpMk id="18" creationId="{EB4CA535-2B7E-B7F2-A5F2-7F68D4AE184B}"/>
          </ac:grpSpMkLst>
        </pc:grpChg>
        <pc:grpChg chg="add del mod">
          <ac:chgData name="Chen, Victor" userId="6db8445d-6238-4f6f-8a75-7c63af4028c2" providerId="ADAL" clId="{691C727B-7975-54C6-810A-8CCA97D0A888}" dt="2026-06-03T17:02:47.294" v="55368" actId="164"/>
          <ac:grpSpMkLst>
            <pc:docMk/>
            <pc:sldMk cId="2882483554" sldId="349"/>
            <ac:grpSpMk id="19" creationId="{4A40283B-57BC-CE8F-FF0B-08D90EA13C6F}"/>
          </ac:grpSpMkLst>
        </pc:grpChg>
        <pc:grpChg chg="add del mod">
          <ac:chgData name="Chen, Victor" userId="6db8445d-6238-4f6f-8a75-7c63af4028c2" providerId="ADAL" clId="{691C727B-7975-54C6-810A-8CCA97D0A888}" dt="2026-06-03T17:02:45.538" v="55361" actId="164"/>
          <ac:grpSpMkLst>
            <pc:docMk/>
            <pc:sldMk cId="2882483554" sldId="349"/>
            <ac:grpSpMk id="20" creationId="{9E46A018-29EC-D558-41D1-B6D03AD564FD}"/>
          </ac:grpSpMkLst>
        </pc:grpChg>
        <pc:grpChg chg="add mod">
          <ac:chgData name="Chen, Victor" userId="6db8445d-6238-4f6f-8a75-7c63af4028c2" providerId="ADAL" clId="{691C727B-7975-54C6-810A-8CCA97D0A888}" dt="2026-06-03T17:06:38.445" v="55460" actId="164"/>
          <ac:grpSpMkLst>
            <pc:docMk/>
            <pc:sldMk cId="2882483554" sldId="349"/>
            <ac:grpSpMk id="42" creationId="{9BA85F02-7391-1F83-0EEE-5B6BAC74B2F6}"/>
          </ac:grpSpMkLst>
        </pc:grpChg>
        <pc:grpChg chg="add mod">
          <ac:chgData name="Chen, Victor" userId="6db8445d-6238-4f6f-8a75-7c63af4028c2" providerId="ADAL" clId="{691C727B-7975-54C6-810A-8CCA97D0A888}" dt="2026-06-03T17:07:22.856" v="55465" actId="164"/>
          <ac:grpSpMkLst>
            <pc:docMk/>
            <pc:sldMk cId="2882483554" sldId="349"/>
            <ac:grpSpMk id="43" creationId="{6E5D5AF2-CC36-3A11-1B35-D35BC73D4964}"/>
          </ac:grpSpMkLst>
        </pc:grpChg>
        <pc:cxnChg chg="add mod">
          <ac:chgData name="Chen, Victor" userId="6db8445d-6238-4f6f-8a75-7c63af4028c2" providerId="ADAL" clId="{691C727B-7975-54C6-810A-8CCA97D0A888}" dt="2026-06-03T17:07:22.856" v="55465" actId="164"/>
          <ac:cxnSpMkLst>
            <pc:docMk/>
            <pc:sldMk cId="2882483554" sldId="349"/>
            <ac:cxnSpMk id="8" creationId="{734555B2-69CE-461B-05A0-A99725120BAC}"/>
          </ac:cxnSpMkLst>
        </pc:cxnChg>
        <pc:cxnChg chg="add mod">
          <ac:chgData name="Chen, Victor" userId="6db8445d-6238-4f6f-8a75-7c63af4028c2" providerId="ADAL" clId="{691C727B-7975-54C6-810A-8CCA97D0A888}" dt="2026-06-03T17:06:38.445" v="55460" actId="164"/>
          <ac:cxnSpMkLst>
            <pc:docMk/>
            <pc:sldMk cId="2882483554" sldId="349"/>
            <ac:cxnSpMk id="26" creationId="{67B8897E-9AA3-2D8C-3045-031952880D47}"/>
          </ac:cxnSpMkLst>
        </pc:cxnChg>
        <pc:cxnChg chg="add mod">
          <ac:chgData name="Chen, Victor" userId="6db8445d-6238-4f6f-8a75-7c63af4028c2" providerId="ADAL" clId="{691C727B-7975-54C6-810A-8CCA97D0A888}" dt="2026-06-03T17:06:38.445" v="55460" actId="164"/>
          <ac:cxnSpMkLst>
            <pc:docMk/>
            <pc:sldMk cId="2882483554" sldId="349"/>
            <ac:cxnSpMk id="39" creationId="{F85BD4A8-3356-62DE-4BB9-BC070302EA64}"/>
          </ac:cxnSpMkLst>
        </pc:cxnChg>
      </pc:sldChg>
      <pc:sldChg chg="addSp delSp modSp add mod chgLayout">
        <pc:chgData name="Chen, Victor" userId="6db8445d-6238-4f6f-8a75-7c63af4028c2" providerId="ADAL" clId="{691C727B-7975-54C6-810A-8CCA97D0A888}" dt="2026-06-03T17:17:48.283" v="56293" actId="27636"/>
        <pc:sldMkLst>
          <pc:docMk/>
          <pc:sldMk cId="1535094149" sldId="350"/>
        </pc:sldMkLst>
        <pc:spChg chg="mod ord">
          <ac:chgData name="Chen, Victor" userId="6db8445d-6238-4f6f-8a75-7c63af4028c2" providerId="ADAL" clId="{691C727B-7975-54C6-810A-8CCA97D0A888}" dt="2026-06-03T17:17:48.250" v="56292" actId="700"/>
          <ac:spMkLst>
            <pc:docMk/>
            <pc:sldMk cId="1535094149" sldId="350"/>
            <ac:spMk id="2" creationId="{D2FCABEE-BA55-A74F-6D80-8F4648AD1CBC}"/>
          </ac:spMkLst>
        </pc:spChg>
        <pc:spChg chg="mod ord">
          <ac:chgData name="Chen, Victor" userId="6db8445d-6238-4f6f-8a75-7c63af4028c2" providerId="ADAL" clId="{691C727B-7975-54C6-810A-8CCA97D0A888}" dt="2026-06-03T17:17:48.283" v="56293" actId="27636"/>
          <ac:spMkLst>
            <pc:docMk/>
            <pc:sldMk cId="1535094149" sldId="350"/>
            <ac:spMk id="3" creationId="{6B1F4625-EE4F-3BA6-8918-4DBB7EED6887}"/>
          </ac:spMkLst>
        </pc:spChg>
        <pc:spChg chg="mod">
          <ac:chgData name="Chen, Victor" userId="6db8445d-6238-4f6f-8a75-7c63af4028c2" providerId="ADAL" clId="{691C727B-7975-54C6-810A-8CCA97D0A888}" dt="2026-06-03T16:59:23.322" v="55303" actId="14100"/>
          <ac:spMkLst>
            <pc:docMk/>
            <pc:sldMk cId="1535094149" sldId="350"/>
            <ac:spMk id="4" creationId="{434F18B7-9DE5-5458-0071-6F4C1F07A54F}"/>
          </ac:spMkLst>
        </pc:spChg>
        <pc:spChg chg="mod">
          <ac:chgData name="Chen, Victor" userId="6db8445d-6238-4f6f-8a75-7c63af4028c2" providerId="ADAL" clId="{691C727B-7975-54C6-810A-8CCA97D0A888}" dt="2026-06-03T17:03:10.783" v="55385" actId="1076"/>
          <ac:spMkLst>
            <pc:docMk/>
            <pc:sldMk cId="1535094149" sldId="350"/>
            <ac:spMk id="5" creationId="{9E766CAD-CF76-E4AF-36BB-E1BF6FDAED38}"/>
          </ac:spMkLst>
        </pc:spChg>
        <pc:spChg chg="del mod">
          <ac:chgData name="Chen, Victor" userId="6db8445d-6238-4f6f-8a75-7c63af4028c2" providerId="ADAL" clId="{691C727B-7975-54C6-810A-8CCA97D0A888}" dt="2026-06-03T17:03:25.024" v="55389" actId="478"/>
          <ac:spMkLst>
            <pc:docMk/>
            <pc:sldMk cId="1535094149" sldId="350"/>
            <ac:spMk id="6" creationId="{B1EB6454-F137-F86E-C9A3-48677EAA9D06}"/>
          </ac:spMkLst>
        </pc:spChg>
        <pc:spChg chg="mod ord">
          <ac:chgData name="Chen, Victor" userId="6db8445d-6238-4f6f-8a75-7c63af4028c2" providerId="ADAL" clId="{691C727B-7975-54C6-810A-8CCA97D0A888}" dt="2026-06-03T17:17:48.250" v="56292" actId="700"/>
          <ac:spMkLst>
            <pc:docMk/>
            <pc:sldMk cId="1535094149" sldId="350"/>
            <ac:spMk id="7" creationId="{25A99559-891D-C35A-49B9-4CD8CA013844}"/>
          </ac:spMkLst>
        </pc:spChg>
        <pc:spChg chg="mod">
          <ac:chgData name="Chen, Victor" userId="6db8445d-6238-4f6f-8a75-7c63af4028c2" providerId="ADAL" clId="{691C727B-7975-54C6-810A-8CCA97D0A888}" dt="2026-06-03T16:59:46.175" v="55308" actId="207"/>
          <ac:spMkLst>
            <pc:docMk/>
            <pc:sldMk cId="1535094149" sldId="350"/>
            <ac:spMk id="9" creationId="{C4CD2EE7-61F9-D5B3-B66A-D78ED5475E3B}"/>
          </ac:spMkLst>
        </pc:spChg>
        <pc:spChg chg="add mod">
          <ac:chgData name="Chen, Victor" userId="6db8445d-6238-4f6f-8a75-7c63af4028c2" providerId="ADAL" clId="{691C727B-7975-54C6-810A-8CCA97D0A888}" dt="2026-06-03T17:00:38.887" v="55315" actId="1076"/>
          <ac:spMkLst>
            <pc:docMk/>
            <pc:sldMk cId="1535094149" sldId="350"/>
            <ac:spMk id="16" creationId="{6AE8E90B-D59D-5560-7960-ADB1725B407D}"/>
          </ac:spMkLst>
        </pc:spChg>
        <pc:spChg chg="add del mod">
          <ac:chgData name="Chen, Victor" userId="6db8445d-6238-4f6f-8a75-7c63af4028c2" providerId="ADAL" clId="{691C727B-7975-54C6-810A-8CCA97D0A888}" dt="2026-06-03T17:00:42.022" v="55316" actId="478"/>
          <ac:spMkLst>
            <pc:docMk/>
            <pc:sldMk cId="1535094149" sldId="350"/>
            <ac:spMk id="17" creationId="{99C3084B-DDA5-C168-D636-5950A05743C6}"/>
          </ac:spMkLst>
        </pc:spChg>
        <pc:spChg chg="add mod">
          <ac:chgData name="Chen, Victor" userId="6db8445d-6238-4f6f-8a75-7c63af4028c2" providerId="ADAL" clId="{691C727B-7975-54C6-810A-8CCA97D0A888}" dt="2026-06-03T17:02:55.369" v="55378"/>
          <ac:spMkLst>
            <pc:docMk/>
            <pc:sldMk cId="1535094149" sldId="350"/>
            <ac:spMk id="22" creationId="{5AED1108-46E9-0ECB-5298-BB0199D02672}"/>
          </ac:spMkLst>
        </pc:spChg>
        <pc:spChg chg="add mod">
          <ac:chgData name="Chen, Victor" userId="6db8445d-6238-4f6f-8a75-7c63af4028c2" providerId="ADAL" clId="{691C727B-7975-54C6-810A-8CCA97D0A888}" dt="2026-06-03T17:02:55.369" v="55378"/>
          <ac:spMkLst>
            <pc:docMk/>
            <pc:sldMk cId="1535094149" sldId="350"/>
            <ac:spMk id="23" creationId="{2F46B61E-56AC-4C05-DC13-75E1699C69AB}"/>
          </ac:spMkLst>
        </pc:spChg>
        <pc:spChg chg="add mod">
          <ac:chgData name="Chen, Victor" userId="6db8445d-6238-4f6f-8a75-7c63af4028c2" providerId="ADAL" clId="{691C727B-7975-54C6-810A-8CCA97D0A888}" dt="2026-06-03T17:02:55.369" v="55378"/>
          <ac:spMkLst>
            <pc:docMk/>
            <pc:sldMk cId="1535094149" sldId="350"/>
            <ac:spMk id="24" creationId="{81313672-E4E1-9578-A7D7-ED8FD7FA3A30}"/>
          </ac:spMkLst>
        </pc:spChg>
        <pc:spChg chg="add mod">
          <ac:chgData name="Chen, Victor" userId="6db8445d-6238-4f6f-8a75-7c63af4028c2" providerId="ADAL" clId="{691C727B-7975-54C6-810A-8CCA97D0A888}" dt="2026-06-03T17:02:55.369" v="55378"/>
          <ac:spMkLst>
            <pc:docMk/>
            <pc:sldMk cId="1535094149" sldId="350"/>
            <ac:spMk id="25" creationId="{99B39EC6-74A8-89BB-0C56-B5D66A824C14}"/>
          </ac:spMkLst>
        </pc:spChg>
        <pc:spChg chg="add mod">
          <ac:chgData name="Chen, Victor" userId="6db8445d-6238-4f6f-8a75-7c63af4028c2" providerId="ADAL" clId="{691C727B-7975-54C6-810A-8CCA97D0A888}" dt="2026-06-03T17:03:18.370" v="55386" actId="167"/>
          <ac:spMkLst>
            <pc:docMk/>
            <pc:sldMk cId="1535094149" sldId="350"/>
            <ac:spMk id="27" creationId="{A1526E55-6365-DB2C-5395-DC68DEA37598}"/>
          </ac:spMkLst>
        </pc:spChg>
        <pc:spChg chg="add mod">
          <ac:chgData name="Chen, Victor" userId="6db8445d-6238-4f6f-8a75-7c63af4028c2" providerId="ADAL" clId="{691C727B-7975-54C6-810A-8CCA97D0A888}" dt="2026-06-03T17:03:18.370" v="55386" actId="167"/>
          <ac:spMkLst>
            <pc:docMk/>
            <pc:sldMk cId="1535094149" sldId="350"/>
            <ac:spMk id="28" creationId="{582B634C-B805-996C-4DA3-C900FE65C070}"/>
          </ac:spMkLst>
        </pc:spChg>
        <pc:spChg chg="add mod">
          <ac:chgData name="Chen, Victor" userId="6db8445d-6238-4f6f-8a75-7c63af4028c2" providerId="ADAL" clId="{691C727B-7975-54C6-810A-8CCA97D0A888}" dt="2026-06-03T17:03:02.191" v="55381"/>
          <ac:spMkLst>
            <pc:docMk/>
            <pc:sldMk cId="1535094149" sldId="350"/>
            <ac:spMk id="29" creationId="{37FDCF85-A424-7695-3976-FC428A281D8C}"/>
          </ac:spMkLst>
        </pc:spChg>
        <pc:spChg chg="add mod">
          <ac:chgData name="Chen, Victor" userId="6db8445d-6238-4f6f-8a75-7c63af4028c2" providerId="ADAL" clId="{691C727B-7975-54C6-810A-8CCA97D0A888}" dt="2026-06-03T17:03:02.191" v="55381"/>
          <ac:spMkLst>
            <pc:docMk/>
            <pc:sldMk cId="1535094149" sldId="350"/>
            <ac:spMk id="30" creationId="{EDA0336F-8557-E11A-0B9E-A1CDAF1888AE}"/>
          </ac:spMkLst>
        </pc:spChg>
        <pc:cxnChg chg="mod">
          <ac:chgData name="Chen, Victor" userId="6db8445d-6238-4f6f-8a75-7c63af4028c2" providerId="ADAL" clId="{691C727B-7975-54C6-810A-8CCA97D0A888}" dt="2026-06-03T17:03:25.024" v="55389" actId="478"/>
          <ac:cxnSpMkLst>
            <pc:docMk/>
            <pc:sldMk cId="1535094149" sldId="350"/>
            <ac:cxnSpMk id="8" creationId="{1563EE4E-1752-987B-0DBC-87B3ED7B2112}"/>
          </ac:cxnSpMkLst>
        </pc:cxnChg>
        <pc:cxnChg chg="add del mod">
          <ac:chgData name="Chen, Victor" userId="6db8445d-6238-4f6f-8a75-7c63af4028c2" providerId="ADAL" clId="{691C727B-7975-54C6-810A-8CCA97D0A888}" dt="2026-06-03T17:00:42.022" v="55316" actId="478"/>
          <ac:cxnSpMkLst>
            <pc:docMk/>
            <pc:sldMk cId="1535094149" sldId="350"/>
            <ac:cxnSpMk id="18" creationId="{55FEB5E1-1446-7430-AE67-7EF778DA9CED}"/>
          </ac:cxnSpMkLst>
        </pc:cxnChg>
        <pc:cxnChg chg="add mod">
          <ac:chgData name="Chen, Victor" userId="6db8445d-6238-4f6f-8a75-7c63af4028c2" providerId="ADAL" clId="{691C727B-7975-54C6-810A-8CCA97D0A888}" dt="2026-06-03T17:00:57.659" v="55319" actId="14100"/>
          <ac:cxnSpMkLst>
            <pc:docMk/>
            <pc:sldMk cId="1535094149" sldId="350"/>
            <ac:cxnSpMk id="19" creationId="{6D554180-7A83-7C31-3902-CE15488C0B70}"/>
          </ac:cxnSpMkLst>
        </pc:cxnChg>
      </pc:sldChg>
      <pc:sldChg chg="delSp modSp add mod modNotesTx">
        <pc:chgData name="Chen, Victor" userId="6db8445d-6238-4f6f-8a75-7c63af4028c2" providerId="ADAL" clId="{691C727B-7975-54C6-810A-8CCA97D0A888}" dt="2026-06-03T19:05:56.827" v="59076" actId="20577"/>
        <pc:sldMkLst>
          <pc:docMk/>
          <pc:sldMk cId="2507197585" sldId="351"/>
        </pc:sldMkLst>
        <pc:spChg chg="del">
          <ac:chgData name="Chen, Victor" userId="6db8445d-6238-4f6f-8a75-7c63af4028c2" providerId="ADAL" clId="{691C727B-7975-54C6-810A-8CCA97D0A888}" dt="2026-06-03T17:13:43.211" v="55881" actId="478"/>
          <ac:spMkLst>
            <pc:docMk/>
            <pc:sldMk cId="2507197585" sldId="351"/>
            <ac:spMk id="6" creationId="{FC213615-BFA5-4479-2DEF-E6176B7D7830}"/>
          </ac:spMkLst>
        </pc:spChg>
        <pc:graphicFrameChg chg="mod modGraphic">
          <ac:chgData name="Chen, Victor" userId="6db8445d-6238-4f6f-8a75-7c63af4028c2" providerId="ADAL" clId="{691C727B-7975-54C6-810A-8CCA97D0A888}" dt="2026-06-03T17:13:40.116" v="55880"/>
          <ac:graphicFrameMkLst>
            <pc:docMk/>
            <pc:sldMk cId="2507197585" sldId="351"/>
            <ac:graphicFrameMk id="5" creationId="{7450EC54-6AC8-6837-D4E3-A9A929E4D770}"/>
          </ac:graphicFrameMkLst>
        </pc:graphicFrameChg>
      </pc:sldChg>
      <pc:sldMasterChg chg="modSp mod modSldLayout">
        <pc:chgData name="Chen, Victor" userId="6db8445d-6238-4f6f-8a75-7c63af4028c2" providerId="ADAL" clId="{691C727B-7975-54C6-810A-8CCA97D0A888}" dt="2026-05-25T16:04:39.735" v="37953" actId="14100"/>
        <pc:sldMasterMkLst>
          <pc:docMk/>
          <pc:sldMasterMk cId="835301183" sldId="2147483660"/>
        </pc:sldMasterMkLst>
        <pc:spChg chg="mod">
          <ac:chgData name="Chen, Victor" userId="6db8445d-6238-4f6f-8a75-7c63af4028c2" providerId="ADAL" clId="{691C727B-7975-54C6-810A-8CCA97D0A888}" dt="2026-05-11T07:14:56.903" v="361" actId="255"/>
          <ac:spMkLst>
            <pc:docMk/>
            <pc:sldMasterMk cId="835301183" sldId="2147483660"/>
            <ac:spMk id="2" creationId="{475BFB69-9245-EC58-F1DE-FEB625BD336A}"/>
          </ac:spMkLst>
        </pc:spChg>
        <pc:spChg chg="mod">
          <ac:chgData name="Chen, Victor" userId="6db8445d-6238-4f6f-8a75-7c63af4028c2" providerId="ADAL" clId="{691C727B-7975-54C6-810A-8CCA97D0A888}" dt="2026-05-11T07:14:45.286" v="358" actId="255"/>
          <ac:spMkLst>
            <pc:docMk/>
            <pc:sldMasterMk cId="835301183" sldId="2147483660"/>
            <ac:spMk id="3" creationId="{5516AFD5-5144-C460-0CA4-644BC4A93C02}"/>
          </ac:spMkLst>
        </pc:spChg>
        <pc:spChg chg="mod">
          <ac:chgData name="Chen, Victor" userId="6db8445d-6238-4f6f-8a75-7c63af4028c2" providerId="ADAL" clId="{691C727B-7975-54C6-810A-8CCA97D0A888}" dt="2026-05-25T16:04:36.886" v="37952" actId="1076"/>
          <ac:spMkLst>
            <pc:docMk/>
            <pc:sldMasterMk cId="835301183" sldId="2147483660"/>
            <ac:spMk id="4" creationId="{3995753E-AF8A-7E04-8A1A-205B755A0215}"/>
          </ac:spMkLst>
        </pc:spChg>
        <pc:spChg chg="mod">
          <ac:chgData name="Chen, Victor" userId="6db8445d-6238-4f6f-8a75-7c63af4028c2" providerId="ADAL" clId="{691C727B-7975-54C6-810A-8CCA97D0A888}" dt="2026-05-07T08:35:26.729" v="195" actId="2711"/>
          <ac:spMkLst>
            <pc:docMk/>
            <pc:sldMasterMk cId="835301183" sldId="2147483660"/>
            <ac:spMk id="5" creationId="{D4E1B7C8-DA74-800B-EE14-A39E9DB32DE4}"/>
          </ac:spMkLst>
        </pc:spChg>
        <pc:spChg chg="mod">
          <ac:chgData name="Chen, Victor" userId="6db8445d-6238-4f6f-8a75-7c63af4028c2" providerId="ADAL" clId="{691C727B-7975-54C6-810A-8CCA97D0A888}" dt="2026-05-25T16:04:39.735" v="37953" actId="14100"/>
          <ac:spMkLst>
            <pc:docMk/>
            <pc:sldMasterMk cId="835301183" sldId="2147483660"/>
            <ac:spMk id="6" creationId="{7AC1647D-0DF0-CA1B-F723-EF7B8F508DB7}"/>
          </ac:spMkLst>
        </pc:spChg>
        <pc:sldLayoutChg chg="modSp mod">
          <pc:chgData name="Chen, Victor" userId="6db8445d-6238-4f6f-8a75-7c63af4028c2" providerId="ADAL" clId="{691C727B-7975-54C6-810A-8CCA97D0A888}" dt="2026-05-11T07:14:52.557" v="360" actId="255"/>
          <pc:sldLayoutMkLst>
            <pc:docMk/>
            <pc:sldMasterMk cId="835301183" sldId="2147483660"/>
            <pc:sldLayoutMk cId="4054407613" sldId="2147483661"/>
          </pc:sldLayoutMkLst>
          <pc:spChg chg="mod">
            <ac:chgData name="Chen, Victor" userId="6db8445d-6238-4f6f-8a75-7c63af4028c2" providerId="ADAL" clId="{691C727B-7975-54C6-810A-8CCA97D0A888}" dt="2026-05-11T07:14:52.557" v="360" actId="255"/>
            <ac:spMkLst>
              <pc:docMk/>
              <pc:sldMasterMk cId="835301183" sldId="2147483660"/>
              <pc:sldLayoutMk cId="4054407613" sldId="2147483661"/>
              <ac:spMk id="2" creationId="{E4336E9A-8E96-CD8C-7598-F87632CD81CF}"/>
            </ac:spMkLst>
          </pc:spChg>
          <pc:spChg chg="mod">
            <ac:chgData name="Chen, Victor" userId="6db8445d-6238-4f6f-8a75-7c63af4028c2" providerId="ADAL" clId="{691C727B-7975-54C6-810A-8CCA97D0A888}" dt="2026-05-11T07:14:50.048" v="359" actId="255"/>
            <ac:spMkLst>
              <pc:docMk/>
              <pc:sldMasterMk cId="835301183" sldId="2147483660"/>
              <pc:sldLayoutMk cId="4054407613" sldId="2147483661"/>
              <ac:spMk id="3" creationId="{2BDC76B8-60F6-62D3-9F73-E81662203017}"/>
            </ac:spMkLst>
          </pc:spChg>
          <pc:spChg chg="mod">
            <ac:chgData name="Chen, Victor" userId="6db8445d-6238-4f6f-8a75-7c63af4028c2" providerId="ADAL" clId="{691C727B-7975-54C6-810A-8CCA97D0A888}" dt="2026-05-11T07:12:12.707" v="271" actId="1076"/>
            <ac:spMkLst>
              <pc:docMk/>
              <pc:sldMasterMk cId="835301183" sldId="2147483660"/>
              <pc:sldLayoutMk cId="4054407613" sldId="2147483661"/>
              <ac:spMk id="7" creationId="{F991F941-2D53-CC10-7947-62237A245FE0}"/>
            </ac:spMkLst>
          </pc:spChg>
          <pc:spChg chg="mod">
            <ac:chgData name="Chen, Victor" userId="6db8445d-6238-4f6f-8a75-7c63af4028c2" providerId="ADAL" clId="{691C727B-7975-54C6-810A-8CCA97D0A888}" dt="2026-05-11T07:12:16.207" v="272" actId="14100"/>
            <ac:spMkLst>
              <pc:docMk/>
              <pc:sldMasterMk cId="835301183" sldId="2147483660"/>
              <pc:sldLayoutMk cId="4054407613" sldId="2147483661"/>
              <ac:spMk id="8" creationId="{9A6E6A4C-6C55-068A-43AA-78DB4D1D643B}"/>
            </ac:spMkLst>
          </pc:spChg>
          <pc:spChg chg="mod">
            <ac:chgData name="Chen, Victor" userId="6db8445d-6238-4f6f-8a75-7c63af4028c2" providerId="ADAL" clId="{691C727B-7975-54C6-810A-8CCA97D0A888}" dt="2026-05-11T07:12:09.091" v="270" actId="1076"/>
            <ac:spMkLst>
              <pc:docMk/>
              <pc:sldMasterMk cId="835301183" sldId="2147483660"/>
              <pc:sldLayoutMk cId="4054407613" sldId="2147483661"/>
              <ac:spMk id="9" creationId="{C1A2CCFF-14A7-08A8-4465-732CD8928728}"/>
            </ac:spMkLst>
          </pc:spChg>
          <pc:spChg chg="mod">
            <ac:chgData name="Chen, Victor" userId="6db8445d-6238-4f6f-8a75-7c63af4028c2" providerId="ADAL" clId="{691C727B-7975-54C6-810A-8CCA97D0A888}" dt="2026-05-11T07:11:50.272" v="266" actId="14100"/>
            <ac:spMkLst>
              <pc:docMk/>
              <pc:sldMasterMk cId="835301183" sldId="2147483660"/>
              <pc:sldLayoutMk cId="4054407613" sldId="2147483661"/>
              <ac:spMk id="11" creationId="{B24A208E-BD69-BB12-21B8-DA405B501FA8}"/>
            </ac:spMkLst>
          </pc:spChg>
        </pc:sldLayoutChg>
        <pc:sldLayoutChg chg="modSp mod">
          <pc:chgData name="Chen, Victor" userId="6db8445d-6238-4f6f-8a75-7c63af4028c2" providerId="ADAL" clId="{691C727B-7975-54C6-810A-8CCA97D0A888}" dt="2026-05-11T07:14:41.173" v="357" actId="255"/>
          <pc:sldLayoutMkLst>
            <pc:docMk/>
            <pc:sldMasterMk cId="835301183" sldId="2147483660"/>
            <pc:sldLayoutMk cId="1334575707" sldId="2147483662"/>
          </pc:sldLayoutMkLst>
          <pc:spChg chg="mod">
            <ac:chgData name="Chen, Victor" userId="6db8445d-6238-4f6f-8a75-7c63af4028c2" providerId="ADAL" clId="{691C727B-7975-54C6-810A-8CCA97D0A888}" dt="2026-05-11T07:14:41.173" v="357" actId="255"/>
            <ac:spMkLst>
              <pc:docMk/>
              <pc:sldMasterMk cId="835301183" sldId="2147483660"/>
              <pc:sldLayoutMk cId="1334575707" sldId="2147483662"/>
              <ac:spMk id="3" creationId="{6C2DD052-3E45-E789-01F8-33250024ECBD}"/>
            </ac:spMkLst>
          </pc:spChg>
        </pc:sldLayoutChg>
      </pc:sldMasterChg>
    </pc:docChg>
  </pc:docChgLst>
  <pc:docChgLst>
    <pc:chgData name="Chen, Victor" userId="S::chen.10604@buckeyemail.osu.edu::6db8445d-6238-4f6f-8a75-7c63af4028c2" providerId="AD" clId="Web-{21B4533D-BD6D-5096-BAF4-A94ED004AF70}"/>
    <pc:docChg chg="mod modSld modMainMaster setSldSz">
      <pc:chgData name="Chen, Victor" userId="S::chen.10604@buckeyemail.osu.edu::6db8445d-6238-4f6f-8a75-7c63af4028c2" providerId="AD" clId="Web-{21B4533D-BD6D-5096-BAF4-A94ED004AF70}" dt="2026-05-07T08:04:30.576" v="8"/>
      <pc:docMkLst>
        <pc:docMk/>
      </pc:docMkLst>
      <pc:sldChg chg="modSp">
        <pc:chgData name="Chen, Victor" userId="S::chen.10604@buckeyemail.osu.edu::6db8445d-6238-4f6f-8a75-7c63af4028c2" providerId="AD" clId="Web-{21B4533D-BD6D-5096-BAF4-A94ED004AF70}" dt="2026-05-07T08:04:30.576" v="8"/>
        <pc:sldMkLst>
          <pc:docMk/>
          <pc:sldMk cId="2589239513" sldId="256"/>
        </pc:sldMkLst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k cId="2589239513" sldId="256"/>
            <ac:spMk id="2" creationId="{41A8B740-F0B4-0659-B65C-19689F895B4D}"/>
          </ac:spMkLst>
        </pc:spChg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k cId="2589239513" sldId="256"/>
            <ac:spMk id="3" creationId="{15E81CDD-41B4-D4BA-6CA0-D5F03F33910D}"/>
          </ac:spMkLst>
        </pc:spChg>
        <pc:picChg chg="mod modCrop">
          <ac:chgData name="Chen, Victor" userId="S::chen.10604@buckeyemail.osu.edu::6db8445d-6238-4f6f-8a75-7c63af4028c2" providerId="AD" clId="Web-{21B4533D-BD6D-5096-BAF4-A94ED004AF70}" dt="2026-05-07T08:04:30.576" v="8"/>
          <ac:picMkLst>
            <pc:docMk/>
            <pc:sldMk cId="2589239513" sldId="256"/>
            <ac:picMk id="16" creationId="{C9402095-A631-5D7F-396E-D68CF7B228B6}"/>
          </ac:picMkLst>
        </pc:picChg>
      </pc:sldChg>
      <pc:sldMasterChg chg="modSp modSldLayout">
        <pc:chgData name="Chen, Victor" userId="S::chen.10604@buckeyemail.osu.edu::6db8445d-6238-4f6f-8a75-7c63af4028c2" providerId="AD" clId="Web-{21B4533D-BD6D-5096-BAF4-A94ED004AF70}" dt="2026-05-07T08:03:54.371" v="0"/>
        <pc:sldMasterMkLst>
          <pc:docMk/>
          <pc:sldMasterMk cId="835301183" sldId="2147483660"/>
        </pc:sldMasterMkLst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asterMk cId="835301183" sldId="2147483660"/>
            <ac:spMk id="2" creationId="{475BFB69-9245-EC58-F1DE-FEB625BD336A}"/>
          </ac:spMkLst>
        </pc:spChg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asterMk cId="835301183" sldId="2147483660"/>
            <ac:spMk id="3" creationId="{5516AFD5-5144-C460-0CA4-644BC4A93C02}"/>
          </ac:spMkLst>
        </pc:spChg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asterMk cId="835301183" sldId="2147483660"/>
            <ac:spMk id="4" creationId="{3995753E-AF8A-7E04-8A1A-205B755A0215}"/>
          </ac:spMkLst>
        </pc:spChg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asterMk cId="835301183" sldId="2147483660"/>
            <ac:spMk id="5" creationId="{D4E1B7C8-DA74-800B-EE14-A39E9DB32DE4}"/>
          </ac:spMkLst>
        </pc:spChg>
        <pc:spChg chg="mod">
          <ac:chgData name="Chen, Victor" userId="S::chen.10604@buckeyemail.osu.edu::6db8445d-6238-4f6f-8a75-7c63af4028c2" providerId="AD" clId="Web-{21B4533D-BD6D-5096-BAF4-A94ED004AF70}" dt="2026-05-07T08:03:54.371" v="0"/>
          <ac:spMkLst>
            <pc:docMk/>
            <pc:sldMasterMk cId="835301183" sldId="2147483660"/>
            <ac:spMk id="6" creationId="{7AC1647D-0DF0-CA1B-F723-EF7B8F508DB7}"/>
          </ac:spMkLst>
        </pc:sp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054407613" sldId="214748366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3" creationId="{2BDC76B8-60F6-62D3-9F73-E8166220301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7" creationId="{F991F941-2D53-CC10-7947-62237A245FE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8" creationId="{9A6E6A4C-6C55-068A-43AA-78DB4D1D643B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9" creationId="{C1A2CCFF-14A7-08A8-4465-732CD892872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4407613" sldId="2147483661"/>
              <ac:spMk id="11" creationId="{B24A208E-BD69-BB12-21B8-DA405B501FA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334575707" sldId="2147483662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334575707" sldId="2147483662"/>
              <ac:spMk id="3" creationId="{6C2DD052-3E45-E789-01F8-33250024ECBD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240106439" sldId="214748366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0106439" sldId="2147483663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0106439" sldId="2147483663"/>
              <ac:spMk id="3" creationId="{2BDC76B8-60F6-62D3-9F73-E8166220301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0106439" sldId="2147483663"/>
              <ac:spMk id="4" creationId="{EAE2DAFA-435E-AAF9-8B67-495E5AFDCD9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0106439" sldId="2147483663"/>
              <ac:spMk id="5" creationId="{5B407A58-3351-E479-1A0C-2FF49FA4270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0106439" sldId="2147483663"/>
              <ac:spMk id="14" creationId="{51A639AF-317A-79DF-3175-64C726EA3189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692944911" sldId="2147483664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3" creationId="{2BDC76B8-60F6-62D3-9F73-E8166220301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4" creationId="{EAE2DAFA-435E-AAF9-8B67-495E5AFDCD9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5" creationId="{5B407A58-3351-E479-1A0C-2FF49FA4270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6" creationId="{81789E10-2433-2ECB-9C92-571B583A4CF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92944911" sldId="2147483664"/>
              <ac:spMk id="14" creationId="{51A639AF-317A-79DF-3175-64C726EA3189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511938220" sldId="214748366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511938220" sldId="2147483665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511938220" sldId="2147483665"/>
              <ac:spMk id="3" creationId="{2BDC76B8-60F6-62D3-9F73-E8166220301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511938220" sldId="2147483665"/>
              <ac:spMk id="7" creationId="{1AA6C9C7-A264-237A-7F3C-46E6A7A9646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511938220" sldId="2147483665"/>
              <ac:spMk id="9" creationId="{47BC820F-C031-6832-5CA0-B972903E0D5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511938220" sldId="2147483665"/>
              <ac:spMk id="11" creationId="{B24A208E-BD69-BB12-21B8-DA405B501FA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241469732" sldId="214748366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1469732" sldId="2147483666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241469732" sldId="2147483666"/>
              <ac:spMk id="3" creationId="{2BDC76B8-60F6-62D3-9F73-E8166220301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988991276" sldId="2147483667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88991276" sldId="2147483667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88991276" sldId="2147483667"/>
              <ac:spMk id="3" creationId="{2BDC76B8-60F6-62D3-9F73-E8166220301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88991276" sldId="2147483667"/>
              <ac:spMk id="4" creationId="{EAE2DAFA-435E-AAF9-8B67-495E5AFDCD9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88991276" sldId="2147483667"/>
              <ac:spMk id="5" creationId="{5B407A58-3351-E479-1A0C-2FF49FA4270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669104869" sldId="2147483668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69104869" sldId="2147483668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669104869" sldId="2147483668"/>
              <ac:spMk id="3" creationId="{2BDC76B8-60F6-62D3-9F73-E8166220301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594717103" sldId="2147483669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594717103" sldId="2147483669"/>
              <ac:spMk id="2" creationId="{E4336E9A-8E96-CD8C-7598-F87632CD81C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594717103" sldId="2147483669"/>
              <ac:spMk id="3" creationId="{2BDC76B8-60F6-62D3-9F73-E8166220301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677018100" sldId="2147483670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677018100" sldId="2147483670"/>
              <ac:spMk id="4" creationId="{EAE2DAFA-435E-AAF9-8B67-495E5AFDCD9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677018100" sldId="2147483670"/>
              <ac:spMk id="5" creationId="{5B407A58-3351-E479-1A0C-2FF49FA4270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677018100" sldId="2147483670"/>
              <ac:spMk id="6" creationId="{81789E10-2433-2ECB-9C92-571B583A4CF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677018100" sldId="2147483670"/>
              <ac:spMk id="7" creationId="{7AC53C90-8C33-0C80-CBD4-B3BEE604E23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251003879" sldId="214748367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51003879" sldId="2147483671"/>
              <ac:spMk id="2" creationId="{4E4019F8-742E-9EEF-F591-C9666AC32AF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51003879" sldId="2147483671"/>
              <ac:spMk id="7" creationId="{28C8B19A-6FC1-2B71-0BFB-9274CBF396B9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081742116" sldId="2147483672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2" creationId="{4E4019F8-742E-9EEF-F591-C9666AC32AF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3" creationId="{6CC77F2D-39D2-22F7-CF0B-39D63EBF00B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4" creationId="{0B12CFE6-D05E-5478-B3A4-81DC4DCD741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5" creationId="{626B86D3-24E1-029E-BA22-9F17F9517D65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7" creationId="{28C8B19A-6FC1-2B71-0BFB-9274CBF396B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81742116" sldId="2147483672"/>
              <ac:spMk id="10" creationId="{DD26684C-23E4-F6A1-5A03-70AE7BEA72CA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196846107" sldId="214748367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96846107" sldId="2147483673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96846107" sldId="2147483673"/>
              <ac:spMk id="8" creationId="{7D633F00-464B-3088-812A-40496FD1021A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536034550" sldId="2147483674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536034550" sldId="2147483674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536034550" sldId="2147483674"/>
              <ac:spMk id="8" creationId="{D42D62A0-8127-CE86-0633-0D65E1E136F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856747808" sldId="214748367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856747808" sldId="2147483675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856747808" sldId="2147483675"/>
              <ac:spMk id="8" creationId="{FFB4667A-FE47-8556-FD3A-55FDBA801D76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339179127" sldId="214748367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39179127" sldId="2147483676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39179127" sldId="2147483676"/>
              <ac:spMk id="8" creationId="{C6F072A2-EBC7-B7EA-DA98-BAC0AA46E7A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204473145" sldId="2147483677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04473145" sldId="2147483677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04473145" sldId="2147483677"/>
              <ac:spMk id="8" creationId="{8C71126E-AEFA-B45A-CD39-AC1315E03339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66315731" sldId="2147483678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4" creationId="{1E742B5C-5438-96A4-4A2A-AE939906F8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8" creationId="{818B74D6-CD72-B859-C229-60DB988B25E3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9" creationId="{C65BFCB1-FAA8-D03A-3B62-DCB2CF1CA11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10" creationId="{0A608994-46CD-AAE0-DCC4-A59D26254D8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6315731" sldId="2147483678"/>
              <ac:spMk id="14" creationId="{0F6718FE-EF5C-5023-A98D-91BFEF2C033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315643057" sldId="2147483679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8" creationId="{07755DB3-9272-8E5E-039F-AC14A2C0789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9" creationId="{81177663-FC76-DF36-EEB7-5BE4C6C82F3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10" creationId="{4515DEC4-C967-ABFB-73CF-0A90335332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11" creationId="{7F8EA658-2652-6F81-1B04-D50C60A3F17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15643057" sldId="2147483679"/>
              <ac:spMk id="12" creationId="{A5A5085F-BE80-B110-AA1F-9DD0919E27D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057953566" sldId="2147483680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3" creationId="{F0BFB53A-8FDF-F131-DCF2-D7BECE95381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4" creationId="{5446E4B5-B423-4137-0255-D68BAC85BE95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8" creationId="{818B74D6-CD72-B859-C229-60DB988B25E3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9" creationId="{79FEC5A8-0DCB-9EEB-83E2-0411804C543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57953566" sldId="2147483680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869726052" sldId="214748368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4" creationId="{9F3CAD5B-18BB-E21E-3A4C-7BAACB8519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8" creationId="{07755DB3-9272-8E5E-039F-AC14A2C0789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9" creationId="{820916D3-99FA-E971-607F-14E290E5885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10" creationId="{BBDEAB8E-8806-A459-E320-4CA2B455BFD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69726052" sldId="2147483681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057338596" sldId="2147483682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5" creationId="{897D0B7E-1A60-DA52-6965-92412B1C2F9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6" creationId="{C2BDD5A2-CE3E-3215-6DAA-F75C0D1229D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7" creationId="{B1B822F1-284A-1786-FAF2-72129E2FE64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8" creationId="{7FF0220E-48F8-B4D9-19DE-7B457C3C221C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057338596" sldId="2147483682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487152116" sldId="214748368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5" creationId="{897D0B7E-1A60-DA52-6965-92412B1C2F9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6" creationId="{C2BDD5A2-CE3E-3215-6DAA-F75C0D1229D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7" creationId="{B1B822F1-284A-1786-FAF2-72129E2FE64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8" creationId="{747AED59-1A26-9C13-8482-7857E7DEFE5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487152116" sldId="2147483683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237019014" sldId="2147483684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4" creationId="{15305F20-8340-4F06-2EA5-4D05FFED458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8" creationId="{747AED59-1A26-9C13-8482-7857E7DEFE5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9" creationId="{B09198F5-FF38-389C-E060-120AC630180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10" creationId="{4963CA08-6B63-DC1E-8CB3-C323C904012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237019014" sldId="2147483684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941108203" sldId="214748368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4" creationId="{15305F20-8340-4F06-2EA5-4D05FFED4587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8" creationId="{747AED59-1A26-9C13-8482-7857E7DEFE5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9" creationId="{B09198F5-FF38-389C-E060-120AC630180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10" creationId="{4963CA08-6B63-DC1E-8CB3-C323C904012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41108203" sldId="2147483685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654611517" sldId="214748368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5" creationId="{897D0B7E-1A60-DA52-6965-92412B1C2F9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6" creationId="{C2BDD5A2-CE3E-3215-6DAA-F75C0D1229D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7" creationId="{B1B822F1-284A-1786-FAF2-72129E2FE64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8" creationId="{6E0D00CE-C191-6DE5-9D82-7EFB59BC37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54611517" sldId="2147483686"/>
              <ac:spMk id="10" creationId="{3CA946DA-5AE8-39E2-3ADD-B8F06308C1C6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426509266" sldId="2147483687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5" creationId="{897D0B7E-1A60-DA52-6965-92412B1C2F9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6" creationId="{C2BDD5A2-CE3E-3215-6DAA-F75C0D1229D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7" creationId="{B1B822F1-284A-1786-FAF2-72129E2FE64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8" creationId="{6E0D00CE-C191-6DE5-9D82-7EFB59BC37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6509266" sldId="2147483687"/>
              <ac:spMk id="10" creationId="{3CA946DA-5AE8-39E2-3ADD-B8F06308C1C6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998928703" sldId="2147483688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98928703" sldId="2147483688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98928703" sldId="2147483688"/>
              <ac:spMk id="8" creationId="{C3D15418-1E32-0501-0E66-54FC2DD08E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98928703" sldId="2147483688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998073557" sldId="2147483689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98073557" sldId="2147483689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98073557" sldId="2147483689"/>
              <ac:spMk id="8" creationId="{C3D15418-1E32-0501-0E66-54FC2DD08E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98073557" sldId="2147483689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060747119" sldId="2147483690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60747119" sldId="2147483690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60747119" sldId="2147483690"/>
              <ac:spMk id="8" creationId="{C3D15418-1E32-0501-0E66-54FC2DD08E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60747119" sldId="2147483690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720475327" sldId="214748369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4" creationId="{EDB92F6E-55FC-C88B-734D-26D3B9923E6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5" creationId="{897D0B7E-1A60-DA52-6965-92412B1C2F9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6" creationId="{C2BDD5A2-CE3E-3215-6DAA-F75C0D1229D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7" creationId="{B1B822F1-284A-1786-FAF2-72129E2FE64D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0475327" sldId="2147483691"/>
              <ac:spMk id="8" creationId="{C3D15418-1E32-0501-0E66-54FC2DD08E39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088838855" sldId="2147483692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4" creationId="{9F3CAD5B-18BB-E21E-3A4C-7BAACB8519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5" creationId="{B1EBBFE7-73C3-3FA5-7EE3-B7845CF7CAEC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8" creationId="{07755DB3-9272-8E5E-039F-AC14A2C0789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9" creationId="{820916D3-99FA-E971-607F-14E290E5885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088838855" sldId="2147483692"/>
              <ac:spMk id="10" creationId="{BBDEAB8E-8806-A459-E320-4CA2B455BFD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380423867" sldId="214748369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4" creationId="{9F3CAD5B-18BB-E21E-3A4C-7BAACB8519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5" creationId="{EC8422D5-19BC-1CA0-FD0B-D86260BAA32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8" creationId="{07755DB3-9272-8E5E-039F-AC14A2C0789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9" creationId="{820916D3-99FA-E971-607F-14E290E5885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380423867" sldId="2147483693"/>
              <ac:spMk id="10" creationId="{BBDEAB8E-8806-A459-E320-4CA2B455BFD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158629734" sldId="2147483694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4" creationId="{9F3CAD5B-18BB-E21E-3A4C-7BAACB8519A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5" creationId="{AA37C0C1-9469-8309-7EC0-2377516265CC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8" creationId="{07755DB3-9272-8E5E-039F-AC14A2C07898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9" creationId="{820916D3-99FA-E971-607F-14E290E5885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158629734" sldId="2147483694"/>
              <ac:spMk id="10" creationId="{BBDEAB8E-8806-A459-E320-4CA2B455BFD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176911192" sldId="214748369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176911192" sldId="2147483695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176911192" sldId="2147483695"/>
              <ac:spMk id="8" creationId="{8BAC3300-BF12-B200-9F06-8D5AC45CB7E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176911192" sldId="2147483695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895859183" sldId="214748369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95859183" sldId="2147483696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95859183" sldId="2147483696"/>
              <ac:spMk id="8" creationId="{83F7B03F-5EDA-605B-1A2E-F48896E4893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895859183" sldId="2147483696"/>
              <ac:spMk id="11" creationId="{7F8EA658-2652-6F81-1B04-D50C60A3F17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723753909" sldId="2147483697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3753909" sldId="2147483697"/>
              <ac:spMk id="2" creationId="{5756306E-B77F-CE22-FA8C-F08F17B5E9B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3753909" sldId="2147483697"/>
              <ac:spMk id="7" creationId="{E418DF0B-1F85-2BB3-D241-A3A14BF7290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258718639" sldId="2147483698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58718639" sldId="2147483698"/>
              <ac:spMk id="2" creationId="{5756306E-B77F-CE22-FA8C-F08F17B5E9B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258718639" sldId="2147483698"/>
              <ac:spMk id="7" creationId="{E418DF0B-1F85-2BB3-D241-A3A14BF7290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065421129" sldId="2147483699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65421129" sldId="2147483699"/>
              <ac:spMk id="2" creationId="{5756306E-B77F-CE22-FA8C-F08F17B5E9B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65421129" sldId="2147483699"/>
              <ac:spMk id="7" creationId="{E418DF0B-1F85-2BB3-D241-A3A14BF7290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963348333" sldId="2147483700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63348333" sldId="2147483700"/>
              <ac:spMk id="2" creationId="{5756306E-B77F-CE22-FA8C-F08F17B5E9B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63348333" sldId="2147483700"/>
              <ac:spMk id="7" creationId="{E418DF0B-1F85-2BB3-D241-A3A14BF72908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59655180" sldId="214748370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59655180" sldId="2147483701"/>
              <ac:spMk id="2" creationId="{A7221EB5-8556-FBD7-00D5-D69AC8E7E73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59655180" sldId="2147483701"/>
              <ac:spMk id="7" creationId="{3E4E45FF-53F3-89B1-B969-C440DC819EF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4098303251" sldId="2147483702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98303251" sldId="2147483702"/>
              <ac:spMk id="2" creationId="{A7221EB5-8556-FBD7-00D5-D69AC8E7E73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4098303251" sldId="2147483702"/>
              <ac:spMk id="7" creationId="{3E4E45FF-53F3-89B1-B969-C440DC819EF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486372530" sldId="214748370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486372530" sldId="2147483703"/>
              <ac:spMk id="2" creationId="{A7221EB5-8556-FBD7-00D5-D69AC8E7E73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486372530" sldId="2147483703"/>
              <ac:spMk id="3" creationId="{67F688C7-1128-9027-65E4-A17BBE7DDDF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486372530" sldId="2147483703"/>
              <ac:spMk id="4" creationId="{3D56E87B-2252-4382-E6E7-15A81BCC802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486372530" sldId="2147483703"/>
              <ac:spMk id="5" creationId="{8C1C6A68-1AC4-7B10-CD66-D67327434E62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486372530" sldId="2147483703"/>
              <ac:spMk id="7" creationId="{3E4E45FF-53F3-89B1-B969-C440DC819EF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638473269" sldId="214748370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38473269" sldId="2147483705"/>
              <ac:spMk id="2" creationId="{A7221EB5-8556-FBD7-00D5-D69AC8E7E73A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638473269" sldId="2147483705"/>
              <ac:spMk id="7" creationId="{3E4E45FF-53F3-89B1-B969-C440DC819EF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428479641" sldId="214748370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8479641" sldId="2147483706"/>
              <ac:spMk id="2" creationId="{D212FA0A-1F7B-DD41-ECED-02B60BC46B1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428479641" sldId="2147483706"/>
              <ac:spMk id="7" creationId="{A14BE2EA-8E1E-E2DA-5CCF-46908B013BF2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724171078" sldId="2147483707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4171078" sldId="2147483707"/>
              <ac:spMk id="2" creationId="{D212FA0A-1F7B-DD41-ECED-02B60BC46B1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24171078" sldId="2147483707"/>
              <ac:spMk id="6" creationId="{D5A517B9-8575-2710-B645-B4087611DC01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995372829" sldId="2147483708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95372829" sldId="2147483708"/>
              <ac:spMk id="2" creationId="{D212FA0A-1F7B-DD41-ECED-02B60BC46B1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995372829" sldId="2147483708"/>
              <ac:spMk id="6" creationId="{21712D21-58D6-EFB8-0267-D33F06AFD37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3102973416" sldId="2147483709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102973416" sldId="2147483709"/>
              <ac:spMk id="2" creationId="{FAF3BB49-A328-F121-7F27-DEB7C3CC2B0F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102973416" sldId="2147483709"/>
              <ac:spMk id="4" creationId="{6627D5A5-84C3-7EDE-A8EB-2DE057DE46AB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3102973416" sldId="2147483709"/>
              <ac:spMk id="10" creationId="{D54150AE-A7C6-D328-35D7-F5B840930E3B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642147970" sldId="2147483710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42147970" sldId="2147483710"/>
              <ac:spMk id="2" creationId="{41FEE969-634D-6E32-D227-18E9282C6F9E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42147970" sldId="2147483710"/>
              <ac:spMk id="3" creationId="{61CD26D4-290A-F0ED-7D62-41EDA6FEC2B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42147970" sldId="2147483710"/>
              <ac:spMk id="5" creationId="{06536620-C4F3-EEC3-DBF1-05196B1CBB55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42147970" sldId="2147483710"/>
              <ac:spMk id="6" creationId="{5776AAF7-C632-FCD0-6A60-E0EA4A52F229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42147970" sldId="2147483710"/>
              <ac:spMk id="12" creationId="{CD998360-6973-27D8-8B08-ACAE10572B32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76820445" sldId="2147483711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6820445" sldId="2147483711"/>
              <ac:spMk id="2" creationId="{666A9F42-7FF7-F803-C075-BC4968D35E34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662578165" sldId="2147483713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62578165" sldId="2147483713"/>
              <ac:spMk id="2" creationId="{C350C37F-77BE-E128-4248-D001C39E79C6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62578165" sldId="2147483713"/>
              <ac:spMk id="3" creationId="{2F3B20A8-A604-C977-02C0-083BA8663484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662578165" sldId="2147483713"/>
              <ac:spMk id="4" creationId="{EC0EEBFB-2026-6A35-33ED-F008376B67A0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384868836" sldId="2147483714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384868836" sldId="2147483714"/>
              <ac:spMk id="2" creationId="{EFB06A09-98CF-FAC2-3708-AECC4360C651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384868836" sldId="2147483714"/>
              <ac:spMk id="3" creationId="{9571C769-CEC8-962A-01E6-15B0E056791E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384868836" sldId="2147483714"/>
              <ac:spMk id="4" creationId="{F32C4A61-EF2A-C5A5-B150-4448600B3937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1959248582" sldId="2147483715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59248582" sldId="2147483715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1959248582" sldId="2147483715"/>
              <ac:spMk id="8" creationId="{C7E1FCC9-2D1D-9C6B-8C9A-E3D0A77DBEF0}"/>
            </ac:spMkLst>
          </pc:spChg>
        </pc:sldLayoutChg>
        <pc:sldLayoutChg chg="modSp">
          <pc:chgData name="Chen, Victor" userId="S::chen.10604@buckeyemail.osu.edu::6db8445d-6238-4f6f-8a75-7c63af4028c2" providerId="AD" clId="Web-{21B4533D-BD6D-5096-BAF4-A94ED004AF70}" dt="2026-05-07T08:03:54.371" v="0"/>
          <pc:sldLayoutMkLst>
            <pc:docMk/>
            <pc:sldMasterMk cId="835301183" sldId="2147483660"/>
            <pc:sldLayoutMk cId="2752757158" sldId="2147483716"/>
          </pc:sldLayoutMkLst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52757158" sldId="2147483716"/>
              <ac:spMk id="2" creationId="{BC7433D9-FD02-59E2-0F81-A0B7201D2DA0}"/>
            </ac:spMkLst>
          </pc:spChg>
          <pc:spChg chg="mod">
            <ac:chgData name="Chen, Victor" userId="S::chen.10604@buckeyemail.osu.edu::6db8445d-6238-4f6f-8a75-7c63af4028c2" providerId="AD" clId="Web-{21B4533D-BD6D-5096-BAF4-A94ED004AF70}" dt="2026-05-07T08:03:54.371" v="0"/>
            <ac:spMkLst>
              <pc:docMk/>
              <pc:sldMasterMk cId="835301183" sldId="2147483660"/>
              <pc:sldLayoutMk cId="2752757158" sldId="2147483716"/>
              <ac:spMk id="7" creationId="{053FFEDA-E57B-DF13-2394-A1514E15F85A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DDFD7-E7B3-4137-9638-23C4C5E64A0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F598B-F6DE-4916-8FA0-9E3F98058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9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, which is correct, precise automated C-to-safe Rust interface translation that enables modular C-to-safe Rust whole-program translation.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78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2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 is famously </a:t>
            </a:r>
            <a:r>
              <a:rPr lang="en-US" i="1" dirty="0"/>
              <a:t>not</a:t>
            </a:r>
            <a:r>
              <a:rPr lang="en-US" i="0" dirty="0"/>
              <a:t> memory-safe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Memory safety bugs: encountered frequently and have enormous real-world cost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Transitioning away from non-memory-safe languages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Safe Rust: Memory-safe + performant, suitable for similar use cases as C (for user programs)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Goal: Automatically translate C to safe Rust to remove memory-safety bugs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52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Translating C to </a:t>
            </a:r>
            <a:r>
              <a:rPr lang="en-US" i="1" dirty="0"/>
              <a:t>safe</a:t>
            </a:r>
            <a:r>
              <a:rPr lang="en-US" i="0" dirty="0"/>
              <a:t> Rust turns out to be hard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0" dirty="0"/>
              <a:t>Central difficulty: Rust's strict ownership and borrowing rules; </a:t>
            </a:r>
            <a:r>
              <a:rPr lang="en-US" dirty="0"/>
              <a:t>requires precise whole-program reasoning to satisfy.</a:t>
            </a:r>
            <a:endParaRPr lang="en-US" i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i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Categories of approaches: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Mechanical [e.g., c2rust, Laertes, CROWN, Scylla]; Pitfalls: Accepts the input? Result is unsafe-free?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LLM-based [e.g., </a:t>
            </a:r>
            <a:r>
              <a:rPr lang="en-US" dirty="0" err="1"/>
              <a:t>Tymcrat</a:t>
            </a:r>
            <a:r>
              <a:rPr lang="en-US" dirty="0"/>
              <a:t>, C2SaferRust, Oxide (Go -&gt; Rust</a:t>
            </a:r>
            <a:r>
              <a:rPr lang="en-US" dirty="0">
                <a:sym typeface="Wingdings" pitchFamily="2" charset="2"/>
              </a:rPr>
              <a:t>)</a:t>
            </a:r>
            <a:r>
              <a:rPr lang="en-US" dirty="0"/>
              <a:t>, SACTOR]; Pitfalls: Result is semantically correct? Compiles?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5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the difficulty of satisfying Rust’s ownership and borrowing rules, we envision the following translation method (envisioned use case of &amp;</a:t>
            </a:r>
            <a:r>
              <a:rPr lang="en-US" dirty="0" err="1"/>
              <a:t>inator</a:t>
            </a:r>
            <a:r>
              <a:rPr lang="en-US" dirty="0"/>
              <a:t>):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Determine a correct and precise safe Rust interface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Interfaces: (1) struct definitions, (2) global variables, (3) function signatures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Will define correctness and precision in a moment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Requires whole-program reasoning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Translate function bodies, using chosen interfaces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Since the interfaces are chosen to be correct and precise, the function bodies will fit together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All necessary whole-program reasoning done in the last step, so this step is modular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is the first step: correct, precise C-to-Rust interface translation.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20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AE07B-CC5D-34F6-6E22-58C1862DB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BB7AF-B1F8-DF60-EFA4-8805FFA3E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1A95F-1B6D-3633-15A7-0F1C93E96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what exactly is the translation problem &amp;</a:t>
            </a:r>
            <a:r>
              <a:rPr lang="en-US" dirty="0" err="1"/>
              <a:t>inator</a:t>
            </a:r>
            <a:r>
              <a:rPr lang="en-US" dirty="0"/>
              <a:t> solves?</a:t>
            </a:r>
          </a:p>
          <a:p>
            <a:endParaRPr lang="en-US" dirty="0"/>
          </a:p>
          <a:p>
            <a:r>
              <a:rPr lang="en-US" dirty="0"/>
              <a:t>To understand the interface translation problem that &amp;</a:t>
            </a:r>
            <a:r>
              <a:rPr lang="en-US" dirty="0" err="1"/>
              <a:t>inator</a:t>
            </a:r>
            <a:r>
              <a:rPr lang="en-US" dirty="0"/>
              <a:t> solves, we’ll: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Examine some challenges of translating an entire C program (incl. function bodies) into Rust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0DCE6-DB44-5E28-60A1-F9F2FDEAB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65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Snippet of a program that operates on a linked list (with a dummy node at the front)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One struct (Node): linked list node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One function (push): Takes a pointer-to-node parameter and an int parameter; pushes to beginning of the list (after the dummy node)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Note: Showing Rust translated code for exposition -- &amp;</a:t>
            </a:r>
            <a:r>
              <a:rPr lang="en-US" dirty="0" err="1"/>
              <a:t>inator</a:t>
            </a:r>
            <a:r>
              <a:rPr lang="en-US" dirty="0"/>
              <a:t> doesn’t output a Rust program, just the interface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07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A90DD-B957-5B42-2D32-24FA0CAF1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5EF0CE-A3BF-5958-DB38-CF2B8CFBA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9181D-AE28-6227-2DDE-721B75029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each top-level declaration (here: the struct definition and the function signature) in C: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Find a corresponding declaration in Rust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In other words… change all the C types to Rust types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Rust interface must be </a:t>
            </a:r>
            <a:r>
              <a:rPr lang="en-US" b="1" dirty="0"/>
              <a:t>correct</a:t>
            </a:r>
            <a:r>
              <a:rPr lang="en-US" b="0" dirty="0"/>
              <a:t> and </a:t>
            </a:r>
            <a:r>
              <a:rPr lang="en-US" b="1" dirty="0"/>
              <a:t>precise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But, choosing a correct and precise Rust interface is tough because a single C type can correspond to many Rust types.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7F972-27FD-67A3-C234-B5F30C59D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2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14DFB-1900-FF45-AA3D-653F0851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9D3C6-8B74-6F4A-B4FC-4F94CA200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39618-E390-488C-1736-BAB09BD0F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particular, the C pointer...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pointers, the choice in Rust type restricts what you can do with it: namely restrictions on copying or aliasing (part of Rust’s ownership and borrowing system)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leads into our definition of correctness…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A44CE-2EB7-AA7D-187F-B4B1E0F298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55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D4571-5E19-DB33-1E7B-EF17717CE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9EA77-28F4-CF26-F5EA-6B841EF5E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755E6-3FB7-0138-9430-2770491A9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Correctness: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Given the Rust interface, there exists a safe Rust implementation that preserves the semantics of the input C program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Semantics-preserving: Copying and aliasing behavior is preserved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Implementation: Must be safe Rust that compiles (challenging part is satisfying ownership + borrow-checking)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We only care about translating the </a:t>
            </a:r>
            <a:r>
              <a:rPr lang="en-US" i="1" dirty="0"/>
              <a:t>interfaces</a:t>
            </a:r>
            <a:r>
              <a:rPr lang="en-US" i="0" dirty="0"/>
              <a:t>, but: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i="0" dirty="0"/>
              <a:t>The correct interface depends on the possible </a:t>
            </a:r>
            <a:r>
              <a:rPr lang="en-US" i="1" dirty="0"/>
              <a:t>bodies</a:t>
            </a:r>
            <a:r>
              <a:rPr lang="en-US" i="0" dirty="0"/>
              <a:t> (implementations) [existence of a semantics-preserving implementation]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i="0" dirty="0"/>
              <a:t>&amp;</a:t>
            </a:r>
            <a:r>
              <a:rPr lang="en-US" i="0" dirty="0" err="1"/>
              <a:t>inator</a:t>
            </a:r>
            <a:r>
              <a:rPr lang="en-US" i="0" dirty="0"/>
              <a:t> translates interfaces by reasoning about possible translated bodies, without actually translating the bodies.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0" dirty="0"/>
              <a:t>To understand correctness, we’ll look at possible translated bodies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i="0" dirty="0"/>
              <a:t>Here: I’ll point out one way the correct interface depends on the body of push.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168EE-97AE-0775-2218-34D7971C4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54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B954F-8B57-9A83-F584-4AE9A26C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6AF5C9-C9A4-97F1-6E3A-39665EAA5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7E36F-2832-9D17-5518-7D2003039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Allocate a Node on the heap and get a pointer n to it, then copy n into list-&gt;next.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D57BA-1ADC-46A9-01A5-5FF8310CD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583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A61F7-BF1E-A76D-C94B-D166A22C6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AF23E-EE0C-A3F3-6627-F90314B3D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132E9-7AC1-3B90-7CB7-C7B26A5DC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In the Rust implementation, we need to contend with its ownership and borrowing rules…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Ownership: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All objects have an owner, objects dropped when owner goes out of scope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When n is initialized, it owns the Node it points 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err="1"/>
              <a:t>list.next</a:t>
            </a:r>
            <a:r>
              <a:rPr lang="en-US" dirty="0"/>
              <a:t> = Some(n) transfers ownership of the Node that n points to to </a:t>
            </a:r>
            <a:r>
              <a:rPr lang="en-US" dirty="0" err="1"/>
              <a:t>list.next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Avoiding this ownership transfer (by using different types) =&gt; implementation won’t compile due to borrow checker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34AE3-2809-DC2C-6F20-572457019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87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719DE-5CAD-FA84-3CA0-1E406B20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BCCB7B-F4B2-F7EF-F951-6B3D24A1C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2600D-71D4-5850-06E3-7FECA0628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To transfer ownership into </a:t>
            </a:r>
            <a:r>
              <a:rPr lang="en-US" dirty="0" err="1"/>
              <a:t>list.next</a:t>
            </a:r>
            <a:r>
              <a:rPr lang="en-US" dirty="0"/>
              <a:t>, the type of Node::next must be a pointer that owns the object it points 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05158-ED67-0800-002F-168DAD4E5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48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C5C36-39A8-3EBC-13D5-D2B3168DC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8B3EA-81D7-8320-B898-2444562BE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17BF14-697D-CF56-3E6D-4F5E2A819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This rules out some pointer types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&amp;Node, &amp;mut Node are not okay to use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Option&lt;</a:t>
            </a:r>
            <a:r>
              <a:rPr lang="en-US" dirty="0" err="1"/>
              <a:t>Rc</a:t>
            </a:r>
            <a:r>
              <a:rPr lang="en-US" dirty="0"/>
              <a:t>&lt;</a:t>
            </a:r>
            <a:r>
              <a:rPr lang="en-US" dirty="0" err="1"/>
              <a:t>RefCell</a:t>
            </a:r>
            <a:r>
              <a:rPr lang="en-US" dirty="0"/>
              <a:t>&lt;Node&gt;&gt;&gt; is okay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Here, it’s possible to pick a single Rust type for Node::next based on correctness alone.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In our next example, the pointer-to-Node parameter of the push function, that’s not possible. In order to pick a single Rust type, we also consider precision.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98327-DD53-3418-55A6-1AEE5DA6AC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49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C96CD-68EF-237D-0858-61FC221C9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715660-9092-7D18-ECC1-4F8A13842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3C466-294C-DC2A-66F1-8D57A1826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Consider the list parameter of push: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Type maps to a pointer to a Node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Correctness rules out some types (&amp;Node: it's not mutable), but many others are okay (&amp;mut Node, &amp;</a:t>
            </a:r>
            <a:r>
              <a:rPr lang="en-US" dirty="0" err="1"/>
              <a:t>RefCell</a:t>
            </a:r>
            <a:r>
              <a:rPr lang="en-US" dirty="0"/>
              <a:t>&lt;Node&gt;, </a:t>
            </a:r>
            <a:r>
              <a:rPr lang="en-US" dirty="0" err="1"/>
              <a:t>Rc</a:t>
            </a:r>
            <a:r>
              <a:rPr lang="en-US" dirty="0"/>
              <a:t>&lt;</a:t>
            </a:r>
            <a:r>
              <a:rPr lang="en-US" dirty="0" err="1"/>
              <a:t>RefCell</a:t>
            </a:r>
            <a:r>
              <a:rPr lang="en-US" dirty="0"/>
              <a:t>&lt;Node&gt;&gt;)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Prefer the simplest (i.e., least costly) correct type (&amp;</a:t>
            </a:r>
            <a:r>
              <a:rPr lang="en-US" dirty="0" err="1"/>
              <a:t>inator</a:t>
            </a:r>
            <a:r>
              <a:rPr lang="en-US" dirty="0"/>
              <a:t> determines precision according to a cost function)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7DF5C-655D-1CDA-1B2B-38D88D519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789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9F885-BB09-37E0-E520-3CC3290B6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F7158-6B30-B5FC-2819-A25DCA667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E8092B-2840-17C8-D47F-CC6F4500E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recap, the interface translation problem &amp;</a:t>
            </a:r>
            <a:r>
              <a:rPr lang="en-US" dirty="0" err="1"/>
              <a:t>inator</a:t>
            </a:r>
            <a:r>
              <a:rPr lang="en-US" dirty="0"/>
              <a:t> solves is choosing a correct and precise interface.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that said, how does &amp;</a:t>
            </a:r>
            <a:r>
              <a:rPr lang="en-US" dirty="0" err="1"/>
              <a:t>inator</a:t>
            </a:r>
            <a:r>
              <a:rPr lang="en-US" dirty="0"/>
              <a:t> solve this problem?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E422-E575-91C3-3E7A-32FE12473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10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generates SMT constraints to constrain the Rust interface based on possible (correct, precise) Rust implementations.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Up next: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Enabling Technical Insights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Overview + Examples of SMT constraints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08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61820-38C2-F679-5400-38E3FC92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605B2C-184F-E8E8-A023-A42C4EA73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0F4AFC-3DB0-60B4-EC4B-D684D9548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&amp;</a:t>
            </a:r>
            <a:r>
              <a:rPr lang="en-US" dirty="0" err="1"/>
              <a:t>inator’s</a:t>
            </a:r>
            <a:r>
              <a:rPr lang="en-US" dirty="0"/>
              <a:t> IR, occurrences of C types are enumerated,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Struct fields, function returns, variables, </a:t>
            </a:r>
            <a:r>
              <a:rPr lang="en-US" dirty="0" err="1"/>
              <a:t>rvalue</a:t>
            </a:r>
            <a:r>
              <a:rPr lang="en-US" dirty="0"/>
              <a:t> expressions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 types broken up into type fragments: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E.g., the struct Node* n at the bottom is split into a two fragments: </a:t>
            </a:r>
            <a:r>
              <a:rPr lang="en-US" dirty="0" err="1"/>
              <a:t>ptr</a:t>
            </a:r>
            <a:r>
              <a:rPr lang="en-US" dirty="0"/>
              <a:t> and struct(Node)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finds an appropriate Rust type for each type fragment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Advantages of type fragments: Simplifies constraints, improves solving performance, also allows adjusting depth of indirection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source language: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Is a three-address-code intermediate representation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Can simulate Rust borrow checking on top of 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Breaks each occurrence of a C type into source type fragments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Figure shows breakdown of struct fields types into source type fragments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finds a Rust type for each source type fragment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Constraints support adding or removing indirection via type fragments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10034-99F7-9322-D998-F2F036E7E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56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D10AD-0EAA-31A4-7E4C-12EC196D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219F3-A60B-285C-416D-2911CF45E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B0AD5-B052-E976-69AD-7634EFB3E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Pointer transformations: When choosing Rust types, pointer types are allowed to mismatch as long as a transformation can rectify it (transformations between pointer types are considered)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Allows all correct types to be used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Picture shows all transformations considered by &amp;</a:t>
            </a:r>
            <a:r>
              <a:rPr lang="en-US" dirty="0" err="1"/>
              <a:t>inator</a:t>
            </a:r>
            <a:r>
              <a:rPr lang="en-US" dirty="0"/>
              <a:t> (no need to look too closely)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With these insights in mind, &amp;</a:t>
            </a:r>
            <a:r>
              <a:rPr lang="en-US" dirty="0" err="1"/>
              <a:t>inator</a:t>
            </a:r>
            <a:r>
              <a:rPr lang="en-US" dirty="0"/>
              <a:t> generates the following four categories of constraints.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2D5AE-93BD-E59C-2F98-D0DDD8B01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57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generates constraints that capture reasoning about possible Rust translations of the input C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Four categories of constraints: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Three ensure correctness: consistency, semantic preservation, borrow-checking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One ensures precision: encoded using optimality objectives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92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Consistency constraints ensure Rust types are consistent with the input program and self-consistent.</a:t>
            </a:r>
          </a:p>
          <a:p>
            <a:r>
              <a:rPr lang="en-US" dirty="0"/>
              <a:t>Example of consistency constraint: parity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45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42DDE-5628-3CAB-450D-962DC104E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FC1AA-672B-E829-D8DF-3662F9D3E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224225-2291-23A8-BAB6-DC42D0DFC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Semantic preservation constraints ensure copying + aliasing in the input can be replicated in a Rust translation.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Example of semantic preservation (move/copy) constraint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Rust background: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Only certain Rust types can be copied.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pointers: Can’t arbitrarily copy any pointer like in C, can only do this with certain types.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Constraint: If the Rust type of n isn’t a copiable pointer, then the bold purple </a:t>
            </a:r>
            <a:r>
              <a:rPr lang="en-US" dirty="0" err="1"/>
              <a:t>rvalue</a:t>
            </a:r>
            <a:r>
              <a:rPr lang="en-US" dirty="0"/>
              <a:t> expression must not transfer ownership of (i.e., move) 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constraint is due to these facts: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 is first used at </a:t>
            </a:r>
            <a:r>
              <a:rPr lang="en-US" dirty="0" err="1"/>
              <a:t>replace_first</a:t>
            </a:r>
            <a:r>
              <a:rPr lang="en-US" dirty="0"/>
              <a:t>(n, 2), and then later at the end of main.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If n cannot be copied, then ownership of n may be transferred, depending on the choice of Rust type for the purple </a:t>
            </a:r>
            <a:r>
              <a:rPr lang="en-US" dirty="0" err="1"/>
              <a:t>rvalue</a:t>
            </a:r>
            <a:r>
              <a:rPr lang="en-US" dirty="0"/>
              <a:t> expression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If ownership of n is transferred at </a:t>
            </a:r>
            <a:r>
              <a:rPr lang="en-US" dirty="0" err="1"/>
              <a:t>replace_first</a:t>
            </a:r>
            <a:r>
              <a:rPr lang="en-US" dirty="0"/>
              <a:t>(n, 2), then n cannot be used again.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80008-2C44-809B-C91F-AF849AE21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01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F1540-D681-EDB6-FD93-8844E5F60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FBB6B-D16D-D7D8-A52B-E4C46BE75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67A3B-51CD-E8E8-27D2-FF8C91B70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Example of semantic preservation (move/copy) constraint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Rust background: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Only certain Rust types can be copied.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pointers: Can’t arbitrarily copy any pointer like in C, can only do this with certain types.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Constraint: If the Rust type of n isn’t a copiable pointer, then the bold purple </a:t>
            </a:r>
            <a:r>
              <a:rPr lang="en-US" dirty="0" err="1"/>
              <a:t>rvalue</a:t>
            </a:r>
            <a:r>
              <a:rPr lang="en-US" dirty="0"/>
              <a:t> expression must not transfer ownership of (i.e., move) 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constraint is due to these facts: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 is first used at </a:t>
            </a:r>
            <a:r>
              <a:rPr lang="en-US" dirty="0" err="1"/>
              <a:t>replace_first</a:t>
            </a:r>
            <a:r>
              <a:rPr lang="en-US" dirty="0"/>
              <a:t>(n, 2), and then later at the end of main.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If n cannot be copied, then ownership of n may be transferred, depending on the choice of Rust type for the purple </a:t>
            </a:r>
            <a:r>
              <a:rPr lang="en-US" dirty="0" err="1"/>
              <a:t>rvalue</a:t>
            </a:r>
            <a:r>
              <a:rPr lang="en-US" dirty="0"/>
              <a:t> expression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If ownership of n is transferred at </a:t>
            </a:r>
            <a:r>
              <a:rPr lang="en-US" dirty="0" err="1"/>
              <a:t>replace_first</a:t>
            </a:r>
            <a:r>
              <a:rPr lang="en-US" dirty="0"/>
              <a:t>(n, 2), then n cannot be used again.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In this translation: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 is Box&lt;Node&gt;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Purple </a:t>
            </a:r>
            <a:r>
              <a:rPr lang="en-US" dirty="0" err="1"/>
              <a:t>rvalue</a:t>
            </a:r>
            <a:r>
              <a:rPr lang="en-US" dirty="0"/>
              <a:t> expression must not move n, which rules out certain types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&amp;Node, &amp;mut Node: okay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Box&lt;Node&gt;, others: not okay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F0976-7353-4C81-96E1-AFF9CEB1A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62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Borrow-checking constraints ensure the Rust translation borrow-checks.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Example of borrow-checking constraint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Rust background: Borrowing rules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mutably borrowed by more than one mutable reference at a time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moved while borrowed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Constraint: If list is already borrowed at (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⋆</a:t>
            </a:r>
            <a:r>
              <a:rPr lang="en-US" dirty="0"/>
              <a:t>), then the type of the purple </a:t>
            </a:r>
            <a:r>
              <a:rPr lang="en-US" dirty="0" err="1"/>
              <a:t>rvalue</a:t>
            </a:r>
            <a:r>
              <a:rPr lang="en-US" dirty="0"/>
              <a:t> expression is some kind of shared reference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list is borrowed (by </a:t>
            </a:r>
            <a:r>
              <a:rPr lang="en-US" dirty="0" err="1"/>
              <a:t>sublist</a:t>
            </a:r>
            <a:r>
              <a:rPr lang="en-US" dirty="0"/>
              <a:t>) in the boxed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20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DBB02-EB87-E2E8-36B6-E9EBF3866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E09F0-3E76-00D2-32F8-C0A86AA9B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295BD7-A0C6-989F-23B3-D7CD6682D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Example of borrow-checking constraint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Rust background: Borrowing rules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mutably borrowed by more than one mutable reference at a time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moved while borrowed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Constraint: If list is already borrowed at (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⋆</a:t>
            </a:r>
            <a:r>
              <a:rPr lang="en-US" dirty="0"/>
              <a:t>), then the type of the purple </a:t>
            </a:r>
            <a:r>
              <a:rPr lang="en-US" dirty="0" err="1"/>
              <a:t>rvalue</a:t>
            </a:r>
            <a:r>
              <a:rPr lang="en-US" dirty="0"/>
              <a:t> expression is some kind of shared reference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list is borrowed (by </a:t>
            </a:r>
            <a:r>
              <a:rPr lang="en-US" dirty="0" err="1"/>
              <a:t>sublist</a:t>
            </a:r>
            <a:r>
              <a:rPr lang="en-US" dirty="0"/>
              <a:t>) in the boxed region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Use of list at (⋆) must be a shared borrow (its type must be some kind of &amp;T reference) to satisfy the borrowing 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219A3-2764-9CF5-C40D-5D6051873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8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E09CE-E20C-5262-1476-7F682ACC3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FF866-7C5B-403B-1BA9-07EBD91B9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E973E-8C48-02D3-8C01-31F6B75B1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Example of borrow-checking constraint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Rust background: Borrowing rules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mutably borrowed by more than one mutable reference at a time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Objects cannot be moved while borrowed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Constraint: If list is already borrowed at (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⋆</a:t>
            </a:r>
            <a:r>
              <a:rPr lang="en-US" dirty="0"/>
              <a:t>), then the type of the purple </a:t>
            </a:r>
            <a:r>
              <a:rPr lang="en-US" dirty="0" err="1"/>
              <a:t>rvalue</a:t>
            </a:r>
            <a:r>
              <a:rPr lang="en-US" dirty="0"/>
              <a:t> expression is some kind of shared reference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list is borrowed (by </a:t>
            </a:r>
            <a:r>
              <a:rPr lang="en-US" dirty="0" err="1"/>
              <a:t>sublist</a:t>
            </a:r>
            <a:r>
              <a:rPr lang="en-US" dirty="0"/>
              <a:t>) in the boxed region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Use of list at (⋆) must be a shared borrow (its type must be some kind of &amp;T reference) to satisfy the borrowing rules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Allowable types: &amp;Node, &amp;</a:t>
            </a:r>
            <a:r>
              <a:rPr lang="en-US" dirty="0" err="1"/>
              <a:t>RefCell</a:t>
            </a:r>
            <a:r>
              <a:rPr lang="en-US" dirty="0"/>
              <a:t>&lt;Node&gt;, etc.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Disallowed types: “bare” Node (forces move), &amp;mut Node (mutable borrow)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This concludes our discussion of the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BE672-28EA-D18E-ED63-B01AB8F70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79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146C-CBF8-ADDD-CB59-95025276E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051D4-BD50-94A7-3F67-3E986269D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863FB8-7858-004A-1A56-26FA020B87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concludes our discussion of &amp;</a:t>
            </a:r>
            <a:r>
              <a:rPr lang="en-US" dirty="0" err="1"/>
              <a:t>inator's</a:t>
            </a:r>
            <a:r>
              <a:rPr lang="en-US" dirty="0"/>
              <a:t> constraints.</a:t>
            </a:r>
          </a:p>
          <a:p>
            <a:r>
              <a:rPr lang="en-US" dirty="0"/>
              <a:t>How well does &amp;</a:t>
            </a:r>
            <a:r>
              <a:rPr lang="en-US" dirty="0" err="1"/>
              <a:t>inator</a:t>
            </a:r>
            <a:r>
              <a:rPr lang="en-US" dirty="0"/>
              <a:t> work?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B8E87-8AFA-35BF-08FA-1CEB201A2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92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Don't need to read this out, can just say "correctness, precision, and how &amp;</a:t>
            </a:r>
            <a:r>
              <a:rPr lang="en-US" dirty="0" err="1"/>
              <a:t>inator's</a:t>
            </a:r>
            <a:r>
              <a:rPr lang="en-US" dirty="0"/>
              <a:t> runtime performance"</a:t>
            </a:r>
          </a:p>
          <a:p>
            <a:r>
              <a:rPr lang="en-US" dirty="0"/>
              <a:t>- Mention limitations of C language features here (around the benchmarks?) Or take it out of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68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8106A-E0B0-4938-09B1-E4BDD82E0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FC5077-B904-45E1-EDAF-D233A57A3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A50F0-A7CD-2AF2-D4E8-D3469CF1B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First 6 visible: Evaluated for correctness, precision, and performance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 3: Evaluated for performance only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interfaces evaluated for correctness and precision were indeed correct and precise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Running time consists of analysis time + solving time: solving time dominates, doesn’t scale well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err="1"/>
              <a:t>rbtree</a:t>
            </a:r>
            <a:r>
              <a:rPr lang="en-US" dirty="0"/>
              <a:t> is ~350LoC and takes ~20min to solve</a:t>
            </a:r>
          </a:p>
          <a:p>
            <a:pPr marL="171450" lvl="0" indent="-171450">
              <a:buFontTx/>
              <a:buChar char="-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Evaluated additional benchmarks for scalability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Interfaces for bottom three are huge, and evaluating correctness + precision is manual, so we didn’t evaluate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Challenges: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Our &amp;</a:t>
            </a:r>
            <a:r>
              <a:rPr lang="en-US" dirty="0" err="1"/>
              <a:t>inator</a:t>
            </a:r>
            <a:r>
              <a:rPr lang="en-US" dirty="0"/>
              <a:t> prototype (namely source language conversion) doesn’t support all C features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”Polymorphism” (e.g., type casts from one pointer type to another), function pointers, variadic functions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Notes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Solving is at generally at least exponential in the number of assertions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Number of assertions for one function is polynomial in the number of instructions in the function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 err="1"/>
              <a:t>Carrays</a:t>
            </a:r>
            <a:r>
              <a:rPr lang="en-US" dirty="0"/>
              <a:t> has lots of relatively small functions (compared to </a:t>
            </a:r>
            <a:r>
              <a:rPr lang="en-US" dirty="0" err="1"/>
              <a:t>rbtree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75FED-ADFA-1DE1-B9DB-CCF979E87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7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&amp;</a:t>
            </a:r>
            <a:r>
              <a:rPr lang="en-US" dirty="0" err="1"/>
              <a:t>inator</a:t>
            </a:r>
            <a:r>
              <a:rPr lang="en-US" dirty="0"/>
              <a:t> does automatic correct, precise C-to-Rust interface translation, which enables modular C-to-Rust program translation.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F598B-F6DE-4916-8FA0-9E3F98058EC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0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411480"/>
            <a:ext cx="5821680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4873752"/>
            <a:ext cx="582168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74319" y="6338704"/>
            <a:ext cx="4359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81749" y="6338704"/>
            <a:ext cx="1044434" cy="365125"/>
          </a:xfrm>
        </p:spPr>
        <p:txBody>
          <a:bodyPr/>
          <a:lstStyle/>
          <a:p>
            <a:fld id="{ADCB0DAE-588E-7849-A987-042E864EBF12}" type="datetime1">
              <a:rPr lang="en-US" smtClean="0"/>
              <a:t>9/23/26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774095" y="6338704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00800" y="0"/>
            <a:ext cx="27432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4407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5" y="1709862"/>
            <a:ext cx="8222742" cy="45137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4749B-6880-E649-AC9E-28E834C19E79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7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1713" y="284481"/>
            <a:ext cx="3343687" cy="432031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1713" y="4870175"/>
            <a:ext cx="2892551" cy="103366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396756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1712" y="6343956"/>
            <a:ext cx="157536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14163" y="6343956"/>
            <a:ext cx="110637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1ACE2FF-5039-1C43-BFD6-6ABC14EE42C5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0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4792" y="1411359"/>
            <a:ext cx="2916308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3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4791" y="4403039"/>
            <a:ext cx="2916308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568204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84791" y="6343956"/>
            <a:ext cx="157536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86650" y="6343956"/>
            <a:ext cx="9456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E761E04-AC6B-C749-BD40-DC7AE3CFC331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050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44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5" y="5201704"/>
            <a:ext cx="8410195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5" y="5971761"/>
            <a:ext cx="8410195" cy="3651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3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862023" y="6343956"/>
            <a:ext cx="1651983" cy="365125"/>
          </a:xfrm>
        </p:spPr>
        <p:txBody>
          <a:bodyPr/>
          <a:lstStyle/>
          <a:p>
            <a:fld id="{C210C326-7CC2-B446-94D2-78ACCAC3F756}" type="datetime1">
              <a:rPr lang="en-US" smtClean="0"/>
              <a:t>9/23/26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51899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38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4" y="548640"/>
            <a:ext cx="7312916" cy="3639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85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4" y="4800600"/>
            <a:ext cx="5312666" cy="1093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2E090-57FC-CD41-A2AD-6D5861C20ED9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9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1143001"/>
            <a:ext cx="6512815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4498848"/>
            <a:ext cx="5161093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3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486" y="6343956"/>
            <a:ext cx="210405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66132" y="6343956"/>
            <a:ext cx="2156298" cy="365125"/>
          </a:xfrm>
        </p:spPr>
        <p:txBody>
          <a:bodyPr/>
          <a:lstStyle/>
          <a:p>
            <a:fld id="{9930D3F2-0D4A-1C46-97B5-B183A49C1D49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548640"/>
            <a:ext cx="7424857" cy="409956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5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4" y="4800600"/>
            <a:ext cx="5312666" cy="1093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E00E-03ED-2A4A-9979-6219848D71DF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04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450" y="1447801"/>
            <a:ext cx="6515100" cy="2491655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6443" y="4039648"/>
            <a:ext cx="5691116" cy="102931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D264-940B-0B47-9F1D-9470FAD6C9C7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17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8" y="1869104"/>
            <a:ext cx="7002782" cy="4906929"/>
          </a:xfrm>
        </p:spPr>
        <p:txBody>
          <a:bodyPr>
            <a:normAutofit/>
          </a:bodyPr>
          <a:lstStyle>
            <a:lvl1pPr>
              <a:defRPr sz="5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486" y="137389"/>
            <a:ext cx="210405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0447" y="137389"/>
            <a:ext cx="1651983" cy="365125"/>
          </a:xfrm>
        </p:spPr>
        <p:txBody>
          <a:bodyPr/>
          <a:lstStyle/>
          <a:p>
            <a:fld id="{DDDC23A2-F373-C84E-AB10-230B3EEC117D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0323" y="137389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18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667512"/>
            <a:ext cx="6350508" cy="1554480"/>
          </a:xfrm>
        </p:spPr>
        <p:txBody>
          <a:bodyPr anchor="b"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485" y="2377440"/>
            <a:ext cx="6350669" cy="3657600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350"/>
            </a:lvl1pPr>
            <a:lvl2pPr marL="514350" indent="-342900">
              <a:buFont typeface="+mj-lt"/>
              <a:buAutoNum type="arabicPeriod"/>
              <a:defRPr sz="1200"/>
            </a:lvl2pPr>
            <a:lvl3pPr marL="600075" indent="-257175">
              <a:buFont typeface="+mj-lt"/>
              <a:buAutoNum type="arabicPeriod"/>
              <a:defRPr sz="1050"/>
            </a:lvl3pPr>
            <a:lvl4pPr marL="771525" indent="-257175">
              <a:buFont typeface="+mj-lt"/>
              <a:buAutoNum type="arabicPeriod"/>
              <a:defRPr sz="1050"/>
            </a:lvl4pPr>
            <a:lvl5pPr marL="942975" indent="-257175">
              <a:buFont typeface="+mj-lt"/>
              <a:buAutoNum type="arabicPeriod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8DFA-B746-B54F-9A84-DC1025629AD1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03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0" y="987552"/>
            <a:ext cx="4437126" cy="1554480"/>
          </a:xfrm>
        </p:spPr>
        <p:txBody>
          <a:bodyPr anchor="b"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3424193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1" y="2726268"/>
            <a:ext cx="4437380" cy="343678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500"/>
            </a:lvl1pPr>
            <a:lvl2pPr marL="428625" indent="-257175">
              <a:buFont typeface="+mj-lt"/>
              <a:buAutoNum type="arabicPeriod"/>
              <a:defRPr sz="1350"/>
            </a:lvl2pPr>
            <a:lvl3pPr marL="600075" indent="-257175">
              <a:buFont typeface="+mj-lt"/>
              <a:buAutoNum type="arabicPeriod"/>
              <a:defRPr sz="1200"/>
            </a:lvl3pPr>
            <a:lvl4pPr marL="771525" indent="-257175">
              <a:buFont typeface="+mj-lt"/>
              <a:buAutoNum type="arabicPeriod"/>
              <a:defRPr sz="1050"/>
            </a:lvl4pPr>
            <a:lvl5pPr>
              <a:buFont typeface="+mj-lt"/>
              <a:buAutoNum type="arabicPeriod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0" y="6343956"/>
            <a:ext cx="223905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51915" y="6343956"/>
            <a:ext cx="1164831" cy="365125"/>
          </a:xfrm>
        </p:spPr>
        <p:txBody>
          <a:bodyPr/>
          <a:lstStyle/>
          <a:p>
            <a:fld id="{809B55AD-5A3C-6246-BA3B-1AA6FD5A7272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42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183" y="2133600"/>
            <a:ext cx="4967577" cy="1070776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26590" y="3335364"/>
            <a:ext cx="3494801" cy="1645198"/>
          </a:xfrm>
        </p:spPr>
        <p:txBody>
          <a:bodyPr/>
          <a:lstStyle>
            <a:lvl1pPr marL="0" indent="0" algn="ctr">
              <a:buNone/>
              <a:defRPr/>
            </a:lvl1pPr>
            <a:lvl2pPr marL="171450" indent="0" algn="ctr">
              <a:buNone/>
              <a:defRPr/>
            </a:lvl2pPr>
            <a:lvl3pPr marL="342900" indent="0" algn="ctr">
              <a:buNone/>
              <a:defRPr/>
            </a:lvl3pPr>
            <a:lvl4pPr marL="514350" indent="0" algn="ctr"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DFB3-1201-DA41-A451-2D13F05D8E8A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46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653" y="1731332"/>
            <a:ext cx="2620394" cy="345689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9804" y="1727014"/>
            <a:ext cx="3717131" cy="3461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F308D-50A9-B749-A212-02F4245BCD5A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34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9" y="1388700"/>
            <a:ext cx="2942591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67008" y="1389135"/>
            <a:ext cx="4534043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7562A-3A9C-ED4F-865D-3880DEA3119B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7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8" y="1050111"/>
            <a:ext cx="2622110" cy="494066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451" y="1050111"/>
            <a:ext cx="5081777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04AC-6E1F-E245-8007-4642A6C362F3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79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4" y="707550"/>
            <a:ext cx="2512316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86151" y="708184"/>
            <a:ext cx="5196077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4125-C207-5146-BBE3-A8CB76957EBE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3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009" y="612648"/>
            <a:ext cx="4819792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420341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8027" y="1978488"/>
            <a:ext cx="4814201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67008" y="6343956"/>
            <a:ext cx="25236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773035" y="6343956"/>
            <a:ext cx="1545606" cy="365125"/>
          </a:xfrm>
        </p:spPr>
        <p:txBody>
          <a:bodyPr/>
          <a:lstStyle/>
          <a:p>
            <a:fld id="{469A73F1-8F95-A64F-A133-35A8267A3AA5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5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609600"/>
            <a:ext cx="4754656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0" y="1975104"/>
            <a:ext cx="4754561" cy="4228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9581" y="6346866"/>
            <a:ext cx="210405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665171" y="6346866"/>
            <a:ext cx="1205453" cy="365125"/>
          </a:xfrm>
        </p:spPr>
        <p:txBody>
          <a:bodyPr/>
          <a:lstStyle/>
          <a:p>
            <a:fld id="{0BD26569-6A94-AD45-874A-50C83933A797}" type="datetime1">
              <a:rPr lang="en-US" smtClean="0"/>
              <a:t>9/23/26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898200" y="634686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18624" y="0"/>
            <a:ext cx="342537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5643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126" y="474177"/>
            <a:ext cx="5212674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017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4126" y="1627632"/>
            <a:ext cx="5212674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474126" y="6343956"/>
            <a:ext cx="256718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709275" y="6343956"/>
            <a:ext cx="1613155" cy="365125"/>
          </a:xfrm>
        </p:spPr>
        <p:txBody>
          <a:bodyPr/>
          <a:lstStyle/>
          <a:p>
            <a:fld id="{00A9F3BA-6402-F64B-8D88-B9D7D5CBF9E2}" type="datetime1">
              <a:rPr lang="en-US" smtClean="0"/>
              <a:t>9/23/26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53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5" y="475488"/>
            <a:ext cx="51435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485" y="1627632"/>
            <a:ext cx="51435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9486" y="6346871"/>
            <a:ext cx="210405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086890" y="6346871"/>
            <a:ext cx="2194190" cy="365125"/>
          </a:xfrm>
        </p:spPr>
        <p:txBody>
          <a:bodyPr/>
          <a:lstStyle/>
          <a:p>
            <a:fld id="{177CA459-92B9-B149-8995-B323BF00FC2C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281081" y="6346871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8800" y="0"/>
            <a:ext cx="30752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726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15" y="423332"/>
            <a:ext cx="3358134" cy="13289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86918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8667" y="1975105"/>
            <a:ext cx="3358134" cy="4282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8667" y="6343956"/>
            <a:ext cx="15788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31301" y="6343956"/>
            <a:ext cx="13290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E39102-A057-A24E-A897-F3A444BFECDD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38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420623"/>
            <a:ext cx="3370642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2" y="1975104"/>
            <a:ext cx="3370547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582" y="6343956"/>
            <a:ext cx="157396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0239" y="6343956"/>
            <a:ext cx="1179778" cy="365125"/>
          </a:xfrm>
        </p:spPr>
        <p:txBody>
          <a:bodyPr/>
          <a:lstStyle/>
          <a:p>
            <a:fld id="{C66C039B-CA9A-8C42-8DEF-FD4FA5647C5B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97494" y="6343956"/>
            <a:ext cx="3219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4196" y="0"/>
            <a:ext cx="489980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7152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886" y="425503"/>
            <a:ext cx="27432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5472021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5886" y="2315570"/>
            <a:ext cx="2743200" cy="38546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939028" y="6343956"/>
            <a:ext cx="17250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668543" y="6343956"/>
            <a:ext cx="691779" cy="365125"/>
          </a:xfrm>
        </p:spPr>
        <p:txBody>
          <a:bodyPr/>
          <a:lstStyle/>
          <a:p>
            <a:fld id="{CF9CE378-F25F-FB45-8438-E99FF6366068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9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73" y="429768"/>
            <a:ext cx="27432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867" y="2315570"/>
            <a:ext cx="27432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1773" y="6343956"/>
            <a:ext cx="12280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027585" y="6343956"/>
            <a:ext cx="712325" cy="365125"/>
          </a:xfrm>
        </p:spPr>
        <p:txBody>
          <a:bodyPr/>
          <a:lstStyle/>
          <a:p>
            <a:fld id="{E027141D-9E0A-EA43-B68C-FC79A6E3EF25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2739910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1316" y="0"/>
            <a:ext cx="547268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1082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046" y="929555"/>
            <a:ext cx="2024441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244742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66791" y="3011335"/>
            <a:ext cx="202001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66046" y="6343956"/>
            <a:ext cx="10533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9392" y="6343956"/>
            <a:ext cx="64093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6E43B9-0CB8-C745-9AB9-404667A863F5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0323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115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73" y="929555"/>
            <a:ext cx="2024441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518" y="3011335"/>
            <a:ext cx="202001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1773" y="6343956"/>
            <a:ext cx="10533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3050" y="6343956"/>
            <a:ext cx="85975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347EEFF-6821-CA41-90E7-43FEADCFF93A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02808" y="6343956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99258" y="0"/>
            <a:ext cx="6244742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6509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4" y="5012269"/>
            <a:ext cx="3014642" cy="112727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7007" y="5012267"/>
            <a:ext cx="4819793" cy="124157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49E8-A15A-AC49-B93E-B194C12F7F7B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28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4" y="4162318"/>
            <a:ext cx="2283716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1778" y="4162319"/>
            <a:ext cx="5595022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43C4D-5E1A-5345-B319-3E4AF96B6195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735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4" y="3712508"/>
            <a:ext cx="2260664" cy="20197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5798" y="1"/>
            <a:ext cx="8050992" cy="326003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1778" y="3680653"/>
            <a:ext cx="5595022" cy="255878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1FF7-D38F-444A-9FC4-07F5780A3966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47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7477"/>
            <a:ext cx="2266405" cy="17735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1778" y="707477"/>
            <a:ext cx="5595022" cy="233045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3135211"/>
            <a:ext cx="209327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74421" y="3135211"/>
            <a:ext cx="1169534" cy="365125"/>
          </a:xfrm>
        </p:spPr>
        <p:txBody>
          <a:bodyPr/>
          <a:lstStyle/>
          <a:p>
            <a:fld id="{C46FBFA1-136B-0845-BBDA-C510A76D60FC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8864" y="3135211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636525"/>
            <a:ext cx="9144000" cy="3221477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0475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9341"/>
            <a:ext cx="8227315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486" y="1712913"/>
            <a:ext cx="3364173" cy="4613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9486" y="6343956"/>
            <a:ext cx="15416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424727" y="6343956"/>
            <a:ext cx="1087273" cy="365125"/>
          </a:xfrm>
        </p:spPr>
        <p:txBody>
          <a:bodyPr/>
          <a:lstStyle/>
          <a:p>
            <a:fld id="{5E976793-982F-7449-A213-49DB6819A774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12000" y="6343956"/>
            <a:ext cx="33229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EBBFE7-73C3-3FA5-7EE3-B7845CF7CA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44578" y="1712914"/>
            <a:ext cx="4899422" cy="5145087"/>
          </a:xfr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8838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9341"/>
            <a:ext cx="8227315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486" y="1912399"/>
            <a:ext cx="3477952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02916" y="1912939"/>
            <a:ext cx="4306494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59485" y="6343956"/>
            <a:ext cx="19821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64947" y="6343956"/>
            <a:ext cx="1087273" cy="365125"/>
          </a:xfrm>
        </p:spPr>
        <p:txBody>
          <a:bodyPr/>
          <a:lstStyle/>
          <a:p>
            <a:fld id="{717C4C8B-19B7-B04E-85ED-979B0069A4CB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352220" y="6343956"/>
            <a:ext cx="33229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23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7784"/>
            <a:ext cx="8227315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A37C0C1-9469-8309-7EC0-2377516265C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712914"/>
            <a:ext cx="4899422" cy="51450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7442" y="1712911"/>
            <a:ext cx="3359359" cy="4617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27441" y="6343956"/>
            <a:ext cx="16080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73992" y="6343956"/>
            <a:ext cx="1087273" cy="365125"/>
          </a:xfrm>
        </p:spPr>
        <p:txBody>
          <a:bodyPr/>
          <a:lstStyle/>
          <a:p>
            <a:fld id="{5391B8F6-E452-E44E-BE44-2187A9B8F3ED}" type="datetime1">
              <a:rPr lang="en-US" smtClean="0"/>
              <a:t>9/23/26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343900" y="6343956"/>
            <a:ext cx="33229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297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706802"/>
            <a:ext cx="3504438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352" y="2173850"/>
            <a:ext cx="3423572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29172" y="732156"/>
            <a:ext cx="4257629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F4A30-61A4-D540-8A13-E797B420CA9B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11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709099"/>
            <a:ext cx="2772644" cy="131634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87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1" y="2295145"/>
            <a:ext cx="2655570" cy="385375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99863" y="709098"/>
            <a:ext cx="4983366" cy="5439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B2F38-07E4-FF47-A88C-4F36BA931886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591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893733"/>
            <a:ext cx="7321551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95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484095"/>
            <a:ext cx="7907274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025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0FCC41-2765-2F44-A084-4519E9E7F839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5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953001"/>
            <a:ext cx="7321551" cy="1236133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95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787401"/>
            <a:ext cx="7907274" cy="4682067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5125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5CDBEB-96B4-0849-96F0-693AAC5D781A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186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893733"/>
            <a:ext cx="7321551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195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484095"/>
            <a:ext cx="7907274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025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F0641-85F7-4548-A770-6E905CC09B75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211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080" y="4809745"/>
            <a:ext cx="5644134" cy="1269323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1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716282"/>
            <a:ext cx="7907274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085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26C5C-9A76-2649-91BB-D192696AA6FA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48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449" y="42335"/>
            <a:ext cx="863777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171450" indent="0">
              <a:lnSpc>
                <a:spcPct val="90000"/>
              </a:lnSpc>
              <a:buNone/>
              <a:defRPr sz="5400" b="1"/>
            </a:lvl2pPr>
            <a:lvl3pPr marL="342900" indent="0">
              <a:lnSpc>
                <a:spcPct val="90000"/>
              </a:lnSpc>
              <a:buNone/>
              <a:defRPr sz="4950" b="1"/>
            </a:lvl3pPr>
            <a:lvl4pPr marL="514350" indent="0">
              <a:lnSpc>
                <a:spcPct val="90000"/>
              </a:lnSpc>
              <a:buNone/>
              <a:defRPr sz="4500" b="1"/>
            </a:lvl4pPr>
            <a:lvl5pPr marL="685800" indent="0">
              <a:lnSpc>
                <a:spcPct val="90000"/>
              </a:lnSpc>
              <a:buNone/>
              <a:defRPr sz="405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7E38-9A38-064F-A5D3-D293B28B1226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5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449" y="42335"/>
            <a:ext cx="863777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171450" indent="0">
              <a:lnSpc>
                <a:spcPct val="90000"/>
              </a:lnSpc>
              <a:buNone/>
              <a:defRPr sz="5400" b="1"/>
            </a:lvl2pPr>
            <a:lvl3pPr marL="342900" indent="0">
              <a:lnSpc>
                <a:spcPct val="90000"/>
              </a:lnSpc>
              <a:buNone/>
              <a:defRPr sz="4950" b="1"/>
            </a:lvl3pPr>
            <a:lvl4pPr marL="514350" indent="0">
              <a:lnSpc>
                <a:spcPct val="90000"/>
              </a:lnSpc>
              <a:buNone/>
              <a:defRPr sz="4500" b="1"/>
            </a:lvl4pPr>
            <a:lvl5pPr marL="685800" indent="0">
              <a:lnSpc>
                <a:spcPct val="90000"/>
              </a:lnSpc>
              <a:buNone/>
              <a:defRPr sz="405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ED2A3-E5EC-E04F-AB6B-EEB0B2A7D79D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032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486" y="137161"/>
            <a:ext cx="210405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0447" y="137161"/>
            <a:ext cx="1651983" cy="365125"/>
          </a:xfrm>
        </p:spPr>
        <p:txBody>
          <a:bodyPr/>
          <a:lstStyle/>
          <a:p>
            <a:fld id="{379C5FFA-0EA4-4D41-878B-3E886602EE4D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0323" y="137161"/>
            <a:ext cx="321905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4" y="755375"/>
            <a:ext cx="8154162" cy="6019229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5400" b="1"/>
            </a:lvl1pPr>
            <a:lvl2pPr marL="171450" indent="0">
              <a:lnSpc>
                <a:spcPct val="90000"/>
              </a:lnSpc>
              <a:buNone/>
              <a:defRPr sz="4950" b="1"/>
            </a:lvl2pPr>
            <a:lvl3pPr marL="342900" indent="0">
              <a:lnSpc>
                <a:spcPct val="90000"/>
              </a:lnSpc>
              <a:buNone/>
              <a:defRPr sz="4500" b="1"/>
            </a:lvl3pPr>
            <a:lvl4pPr marL="514350" indent="0">
              <a:lnSpc>
                <a:spcPct val="90000"/>
              </a:lnSpc>
              <a:buNone/>
              <a:defRPr sz="4050" b="1"/>
            </a:lvl4pPr>
            <a:lvl5pPr marL="685800" indent="0">
              <a:lnSpc>
                <a:spcPct val="9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372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06" y="45720"/>
            <a:ext cx="8154162" cy="617220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None/>
              <a:defRPr lang="en-US" sz="5400" b="1" dirty="0"/>
            </a:lvl1pPr>
            <a:lvl2pPr marL="171450" indent="0">
              <a:lnSpc>
                <a:spcPct val="90000"/>
              </a:lnSpc>
              <a:buNone/>
              <a:defRPr lang="en-US" sz="4950" b="1" dirty="0"/>
            </a:lvl2pPr>
            <a:lvl3pPr marL="342900" indent="0">
              <a:lnSpc>
                <a:spcPct val="90000"/>
              </a:lnSpc>
              <a:buNone/>
              <a:defRPr lang="en-US" sz="4500" b="1" dirty="0"/>
            </a:lvl3pPr>
            <a:lvl4pPr marL="514350" indent="0">
              <a:lnSpc>
                <a:spcPct val="90000"/>
              </a:lnSpc>
              <a:buNone/>
              <a:defRPr lang="en-US" sz="4050" b="1" dirty="0"/>
            </a:lvl4pPr>
            <a:lvl5pPr marL="685800" indent="0">
              <a:lnSpc>
                <a:spcPct val="90000"/>
              </a:lnSpc>
              <a:buNone/>
              <a:defRPr lang="en-US" sz="3600" b="1" dirty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0913B-8A92-FE48-B2ED-569B74F72E2F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73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4712" y="5029200"/>
            <a:ext cx="6899148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5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4712" y="1188720"/>
            <a:ext cx="6899148" cy="3332480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36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D5506-11D1-244D-BA47-268ACD7598AC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796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757" y="4955722"/>
            <a:ext cx="6647313" cy="669472"/>
          </a:xfrm>
        </p:spPr>
        <p:txBody>
          <a:bodyPr anchor="ctr">
            <a:normAutofit/>
          </a:bodyPr>
          <a:lstStyle>
            <a:lvl1pPr algn="r" rtl="0">
              <a:lnSpc>
                <a:spcPct val="120000"/>
              </a:lnSpc>
              <a:defRPr sz="15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5A517B9-8575-2710-B645-B4087611DC0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57755" y="1344168"/>
            <a:ext cx="6645402" cy="3291840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360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E6CE971-D015-B560-F85A-E81C2D01E31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CB5CECC-D3ED-809F-AAE7-0FEF839E5E8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43EFF38-830C-8743-8D8B-6460482AE778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0">
              <a:defRPr/>
            </a:lvl1pPr>
          </a:lstStyle>
          <a:p>
            <a:pPr algn="r" rtl="0"/>
            <a:fld id="{0B3A8078-5A32-4B09-ABA5-7ABEFD22E0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71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30601" y="4893733"/>
            <a:ext cx="4229100" cy="788610"/>
          </a:xfrm>
        </p:spPr>
        <p:txBody>
          <a:bodyPr anchor="ctr">
            <a:normAutofit/>
          </a:bodyPr>
          <a:lstStyle>
            <a:lvl1pPr algn="r" rtl="0">
              <a:lnSpc>
                <a:spcPct val="120000"/>
              </a:lnSpc>
              <a:defRPr sz="1500" b="1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1712D21-58D6-EFB8-0267-D33F06AFD3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95476" y="1385644"/>
            <a:ext cx="6364224" cy="3374136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405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04DE6F3-B646-D2A0-21DC-EB265FD53B7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B8E8F60-5105-1D33-1AB6-455A837108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99B220D-0637-8B40-A7DB-8EB97D81F453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0">
              <a:defRPr/>
            </a:lvl1pPr>
          </a:lstStyle>
          <a:p>
            <a:pPr algn="r" rtl="0"/>
            <a:fld id="{0B3A8078-5A32-4B09-ABA5-7ABEFD22E0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72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12064"/>
            <a:ext cx="8055864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9581" y="1825625"/>
            <a:ext cx="38061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8923" y="1825625"/>
            <a:ext cx="380642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F095-879B-864B-B646-C9B55DDD31B3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34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2064"/>
            <a:ext cx="8059341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85735"/>
            <a:ext cx="380619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387600"/>
            <a:ext cx="3806429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0351" y="1685735"/>
            <a:ext cx="380619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9874" y="2387600"/>
            <a:ext cx="3806667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141D-C5C7-7E4E-942D-87B97B72F318}" type="datetime1">
              <a:rPr lang="en-US" smtClean="0"/>
              <a:t>9/23/26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479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12064"/>
            <a:ext cx="8222742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28A9B-F6CC-1343-A5F9-BC29C1887EEF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04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2544-2DD4-614B-8FEC-31687301330B}" type="datetime1">
              <a:rPr lang="en-US" smtClean="0"/>
              <a:t>9/23/26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25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713233"/>
            <a:ext cx="2696726" cy="162532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6" y="2590800"/>
            <a:ext cx="2696726" cy="371358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031" y="713232"/>
            <a:ext cx="4830194" cy="55911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B81B-4327-224F-BA47-34915660BD88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781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713233"/>
            <a:ext cx="2696726" cy="176208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6" y="2826138"/>
            <a:ext cx="2689190" cy="3346063"/>
          </a:xfrm>
        </p:spPr>
        <p:txBody>
          <a:bodyPr anchor="b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005363" y="713232"/>
            <a:ext cx="4604728" cy="545896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FA1C0-3EC0-CA4A-B75D-3691CBC3D642}" type="datetime1">
              <a:rPr lang="en-US" smtClean="0"/>
              <a:t>9/23/26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688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914400"/>
            <a:ext cx="8167878" cy="2066544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581" y="3118757"/>
            <a:ext cx="8222646" cy="2620736"/>
          </a:xfrm>
        </p:spPr>
        <p:txBody>
          <a:bodyPr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0DCB-AF86-A34D-B280-BB861EE5CECE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1627318"/>
            <a:ext cx="6323075" cy="1842020"/>
          </a:xfrm>
        </p:spPr>
        <p:txBody>
          <a:bodyPr anchor="b">
            <a:noAutofit/>
          </a:bodyPr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2" y="3622674"/>
            <a:ext cx="6322979" cy="1608008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171450" indent="0">
              <a:buNone/>
              <a:defRPr sz="120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E8A25-D8FA-F748-8465-6D9B59CE94C9}" type="datetime1">
              <a:rPr lang="en-US" smtClean="0"/>
              <a:t>9/23/26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57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514650"/>
            <a:ext cx="8222741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5" y="1709862"/>
            <a:ext cx="8222742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486" y="6343956"/>
            <a:ext cx="21040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>
                <a:solidFill>
                  <a:schemeClr val="tx1"/>
                </a:solidFill>
                <a:latin typeface="Source Sans 3" panose="020B03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0" y="6343956"/>
            <a:ext cx="16519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>
                <a:solidFill>
                  <a:schemeClr val="tx1"/>
                </a:solidFill>
                <a:latin typeface="Source Sans 3" panose="020B0303030403020204" pitchFamily="34" charset="0"/>
              </a:defRPr>
            </a:lvl1pPr>
          </a:lstStyle>
          <a:p>
            <a:fld id="{623292D7-0E15-4646-9401-1CF0981472D9}" type="datetime1">
              <a:rPr lang="en-US" smtClean="0"/>
              <a:t>9/23/26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28983" y="6343956"/>
            <a:ext cx="5532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200">
                <a:solidFill>
                  <a:schemeClr val="tx1"/>
                </a:solidFill>
                <a:latin typeface="Source Sans 3" panose="020B0303030403020204" pitchFamily="34" charset="0"/>
              </a:defRPr>
            </a:lvl1pPr>
          </a:lstStyle>
          <a:p>
            <a:fld id="{0B3A8078-5A32-4B09-ABA5-7ABEFD22E08A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530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600" b="1" kern="1200" spc="-30" baseline="0">
          <a:solidFill>
            <a:schemeClr val="tx1"/>
          </a:solidFill>
          <a:latin typeface="Source Sans 3" panose="020B03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303030403020204" pitchFamily="34" charset="0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303030403020204" pitchFamily="34" charset="0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303030403020204" pitchFamily="34" charset="0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303030403020204" pitchFamily="34" charset="0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3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5472" userDrawn="1">
          <p15:clr>
            <a:srgbClr val="F26B43"/>
          </p15:clr>
        </p15:guide>
        <p15:guide id="10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4.15254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B740-F0B4-0659-B65C-19689F895B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0" dirty="0">
                <a:latin typeface="Source Sans 3" panose="020B0303030403020204" pitchFamily="34" charset="0"/>
                <a:ea typeface="Linux Libertine" panose="02000503000000000000" pitchFamily="2" charset="0"/>
                <a:cs typeface="Linux Libertine" panose="02000503000000000000" pitchFamily="2" charset="0"/>
              </a:rPr>
              <a:t>&amp;</a:t>
            </a:r>
            <a:r>
              <a:rPr lang="en-US" sz="4800" b="0" dirty="0" err="1">
                <a:latin typeface="Source Sans 3" panose="020B0303030403020204" pitchFamily="34" charset="0"/>
                <a:ea typeface="Linux Libertine" panose="02000503000000000000" pitchFamily="2" charset="0"/>
                <a:cs typeface="Linux Libertine" panose="02000503000000000000" pitchFamily="2" charset="0"/>
              </a:rPr>
              <a:t>inator</a:t>
            </a:r>
            <a:r>
              <a:rPr lang="en-US" sz="4800" b="0" dirty="0">
                <a:latin typeface="Source Sans 3" panose="020B0303030403020204" pitchFamily="34" charset="0"/>
                <a:ea typeface="Linux Libertine" panose="02000503000000000000" pitchFamily="2" charset="0"/>
                <a:cs typeface="Linux Libertine" panose="02000503000000000000" pitchFamily="2" charset="0"/>
              </a:rPr>
              <a:t>: Correct, Precise C-to-Rust Interface Translation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81CDD-41B4-D4BA-6CA0-D5F03F339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Source Sans 3" panose="020B0303030403020204" pitchFamily="34" charset="0"/>
              </a:rPr>
              <a:t>Victor Chen</a:t>
            </a:r>
            <a:r>
              <a:rPr lang="en-US" sz="1800" dirty="0">
                <a:latin typeface="Source Sans 3" panose="020B0303030403020204" pitchFamily="34" charset="0"/>
              </a:rPr>
              <a:t>, Ayden Coughlin, Michael D. Bond</a:t>
            </a:r>
            <a:br>
              <a:rPr lang="en-US" sz="1800" dirty="0">
                <a:latin typeface="Source Sans 3" panose="020B0303030403020204" pitchFamily="34" charset="0"/>
              </a:rPr>
            </a:br>
            <a:r>
              <a:rPr lang="en-US" sz="1800" dirty="0">
                <a:latin typeface="Source Sans 3" panose="020B0303030403020204" pitchFamily="34" charset="0"/>
              </a:rPr>
              <a:t>The Ohio State University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C9402095-A631-5D7F-396E-D68CF7B228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t="58" r="66800" b="-58"/>
          <a:stretch>
            <a:fillRect/>
          </a:stretch>
        </p:blipFill>
        <p:spPr>
          <a:xfrm>
            <a:off x="6400800" y="0"/>
            <a:ext cx="2743200" cy="6858000"/>
          </a:xfrm>
          <a:blipFill dpi="0" rotWithShape="1">
            <a:blip r:embed="rId4">
              <a:alphaModFix amt="60000"/>
            </a:blip>
            <a:srcRect/>
            <a:stretch>
              <a:fillRect/>
            </a:stretch>
          </a:blipFill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DB49E-1E17-D405-BFA8-A593CDC0FFA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23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0870F-C21E-F0AF-2493-853020F86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929BB-9183-39A6-BE1A-B831D2C9C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Motivation and Background</a:t>
            </a:r>
          </a:p>
          <a:p>
            <a:r>
              <a:rPr lang="en-US" sz="2400" dirty="0"/>
              <a:t>Interface Translation: Problem Setup and Challenges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Architecture and Technical Insights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Constraints: Overview and Examples</a:t>
            </a:r>
          </a:p>
          <a:p>
            <a:r>
              <a:rPr lang="en-US" sz="2400" dirty="0"/>
              <a:t>Correctness, Precision, and Performance Results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CEDD6-1E94-1A19-390D-820E394E3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37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EC218-DC92-C476-19FD-B0CB9D8F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D5093-9FD3-4540-E352-9A88DF773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C Programming Language, 2nd Edition [Book]">
            <a:extLst>
              <a:ext uri="{FF2B5EF4-FFF2-40B4-BE49-F238E27FC236}">
                <a16:creationId xmlns:a16="http://schemas.microsoft.com/office/drawing/2014/main" id="{FABDC0DF-8D7F-0AD4-66CC-310964D5D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3" r="29432"/>
          <a:stretch>
            <a:fillRect/>
          </a:stretch>
        </p:blipFill>
        <p:spPr bwMode="auto">
          <a:xfrm>
            <a:off x="1524000" y="2438400"/>
            <a:ext cx="2133600" cy="27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16D075-CD8E-84C7-4321-75930FEFA1AD}"/>
              </a:ext>
            </a:extLst>
          </p:cNvPr>
          <p:cNvGrpSpPr/>
          <p:nvPr/>
        </p:nvGrpSpPr>
        <p:grpSpPr>
          <a:xfrm>
            <a:off x="838200" y="2195877"/>
            <a:ext cx="3429000" cy="3228713"/>
            <a:chOff x="838200" y="2195877"/>
            <a:chExt cx="3429000" cy="32287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E50BA2-A07B-AABD-8092-1D55F1FC452B}"/>
                </a:ext>
              </a:extLst>
            </p:cNvPr>
            <p:cNvSpPr txBox="1"/>
            <p:nvPr/>
          </p:nvSpPr>
          <p:spPr>
            <a:xfrm rot="20947694">
              <a:off x="838200" y="3657600"/>
              <a:ext cx="1371600" cy="708839"/>
            </a:xfrm>
            <a:prstGeom prst="roundRect">
              <a:avLst>
                <a:gd name="adj" fmla="val 1536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free(p); free(p);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6285BC-DDE9-F54C-CD13-4913AF9BDDEA}"/>
                </a:ext>
              </a:extLst>
            </p:cNvPr>
            <p:cNvSpPr txBox="1"/>
            <p:nvPr/>
          </p:nvSpPr>
          <p:spPr>
            <a:xfrm rot="602062">
              <a:off x="2895600" y="2195877"/>
              <a:ext cx="1143000" cy="444341"/>
            </a:xfrm>
            <a:prstGeom prst="roundRect">
              <a:avLst>
                <a:gd name="adj" fmla="val 3004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strcpy</a:t>
              </a:r>
              <a:endParaRPr lang="en-US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8BBBA1-5B80-BF1D-3D5A-F46AE70C1815}"/>
                </a:ext>
              </a:extLst>
            </p:cNvPr>
            <p:cNvSpPr txBox="1"/>
            <p:nvPr/>
          </p:nvSpPr>
          <p:spPr>
            <a:xfrm rot="20888432">
              <a:off x="2833449" y="4768738"/>
              <a:ext cx="1219200" cy="444341"/>
            </a:xfrm>
            <a:prstGeom prst="roundRect">
              <a:avLst>
                <a:gd name="adj" fmla="val 3004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SIGSEGV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DA4B6A-DBE6-8F83-58D8-ED1E45F3A42B}"/>
                </a:ext>
              </a:extLst>
            </p:cNvPr>
            <p:cNvSpPr txBox="1"/>
            <p:nvPr/>
          </p:nvSpPr>
          <p:spPr>
            <a:xfrm>
              <a:off x="3774757" y="235773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💥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2EA74A-1A44-825E-6D89-2A02A0B1DD39}"/>
                </a:ext>
              </a:extLst>
            </p:cNvPr>
            <p:cNvSpPr txBox="1"/>
            <p:nvPr/>
          </p:nvSpPr>
          <p:spPr>
            <a:xfrm>
              <a:off x="2590800" y="496292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💥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0BEE9F-13F6-A624-44C3-01B09420002D}"/>
                </a:ext>
              </a:extLst>
            </p:cNvPr>
            <p:cNvSpPr txBox="1"/>
            <p:nvPr/>
          </p:nvSpPr>
          <p:spPr>
            <a:xfrm>
              <a:off x="1295400" y="420774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💥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26E2FE-AF86-9EE8-6C3B-8849A1C784BF}"/>
              </a:ext>
            </a:extLst>
          </p:cNvPr>
          <p:cNvGrpSpPr/>
          <p:nvPr/>
        </p:nvGrpSpPr>
        <p:grpSpPr>
          <a:xfrm>
            <a:off x="5486400" y="2535810"/>
            <a:ext cx="2133600" cy="2663993"/>
            <a:chOff x="5486400" y="2535810"/>
            <a:chExt cx="2133600" cy="2663993"/>
          </a:xfrm>
        </p:grpSpPr>
        <p:pic>
          <p:nvPicPr>
            <p:cNvPr id="1032" name="Picture 8" descr="Rust logo; a capital letter R set into a sprocket">
              <a:extLst>
                <a:ext uri="{FF2B5EF4-FFF2-40B4-BE49-F238E27FC236}">
                  <a16:creationId xmlns:a16="http://schemas.microsoft.com/office/drawing/2014/main" id="{EADB1EB9-7379-CE89-61BD-8B5156CEA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2535810"/>
              <a:ext cx="2133600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9FC26F-CD6F-65C2-CD27-FFEFE43D3A46}"/>
                </a:ext>
              </a:extLst>
            </p:cNvPr>
            <p:cNvSpPr txBox="1"/>
            <p:nvPr/>
          </p:nvSpPr>
          <p:spPr>
            <a:xfrm>
              <a:off x="5943600" y="4830471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Sans 3" panose="020B0303030403020204" pitchFamily="34" charset="0"/>
                </a:rPr>
                <a:t>(safe Rust)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743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A7CEF-2B0D-0017-6A10-E2D19810E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1103-FB97-3047-E492-75C14486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6B14F-3B40-2875-A42E-EE01EF367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7" y="1830787"/>
            <a:ext cx="8222742" cy="4119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Central difficulty: Rust’s strict </a:t>
            </a:r>
            <a:r>
              <a:rPr lang="en-US" b="1" dirty="0"/>
              <a:t>ownership and borrowing </a:t>
            </a:r>
            <a:r>
              <a:rPr lang="en-US" dirty="0"/>
              <a:t>rules.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C8461EE-4DCA-6EAB-E30D-822CBA2C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4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F83F99-D096-A1DB-7E11-B43AAB1D1432}"/>
              </a:ext>
            </a:extLst>
          </p:cNvPr>
          <p:cNvGrpSpPr/>
          <p:nvPr/>
        </p:nvGrpSpPr>
        <p:grpSpPr>
          <a:xfrm>
            <a:off x="2330185" y="2714366"/>
            <a:ext cx="4472173" cy="914400"/>
            <a:chOff x="2335913" y="2614255"/>
            <a:chExt cx="4472173" cy="914400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A99C57C3-1425-9C79-D50C-8BBA8AEE2917}"/>
                </a:ext>
              </a:extLst>
            </p:cNvPr>
            <p:cNvSpPr/>
            <p:nvPr/>
          </p:nvSpPr>
          <p:spPr>
            <a:xfrm>
              <a:off x="3878176" y="2713911"/>
              <a:ext cx="1387647" cy="715089"/>
            </a:xfrm>
            <a:prstGeom prst="roundRect">
              <a:avLst>
                <a:gd name="adj" fmla="val 15583"/>
              </a:avLst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Mechanical translator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69FAD27-6BC5-B27F-6A29-C7307F4FE5B3}"/>
                </a:ext>
              </a:extLst>
            </p:cNvPr>
            <p:cNvCxnSpPr>
              <a:cxnSpLocks/>
              <a:stCxn id="17" idx="0"/>
              <a:endCxn id="32" idx="1"/>
            </p:cNvCxnSpPr>
            <p:nvPr/>
          </p:nvCxnSpPr>
          <p:spPr>
            <a:xfrm>
              <a:off x="3021713" y="3071455"/>
              <a:ext cx="856463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C804554-63FF-9022-67EE-762952A687DB}"/>
                </a:ext>
              </a:extLst>
            </p:cNvPr>
            <p:cNvCxnSpPr>
              <a:cxnSpLocks/>
              <a:stCxn id="32" idx="3"/>
              <a:endCxn id="19" idx="2"/>
            </p:cNvCxnSpPr>
            <p:nvPr/>
          </p:nvCxnSpPr>
          <p:spPr>
            <a:xfrm flipV="1">
              <a:off x="5265823" y="3071455"/>
              <a:ext cx="856463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nip Single Corner Rectangle 16">
              <a:extLst>
                <a:ext uri="{FF2B5EF4-FFF2-40B4-BE49-F238E27FC236}">
                  <a16:creationId xmlns:a16="http://schemas.microsoft.com/office/drawing/2014/main" id="{EAF3174F-9552-F4C2-EEA0-2924BB2BE8A2}"/>
                </a:ext>
              </a:extLst>
            </p:cNvPr>
            <p:cNvSpPr/>
            <p:nvPr/>
          </p:nvSpPr>
          <p:spPr>
            <a:xfrm>
              <a:off x="2335913" y="2614255"/>
              <a:ext cx="685800" cy="914400"/>
            </a:xfrm>
            <a:prstGeom prst="snip1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C</a:t>
              </a:r>
            </a:p>
          </p:txBody>
        </p:sp>
        <p:sp>
          <p:nvSpPr>
            <p:cNvPr id="19" name="Snip Single Corner Rectangle 18">
              <a:extLst>
                <a:ext uri="{FF2B5EF4-FFF2-40B4-BE49-F238E27FC236}">
                  <a16:creationId xmlns:a16="http://schemas.microsoft.com/office/drawing/2014/main" id="{4F0D9AB0-D6E9-8C8E-4842-DBB6CD459DFA}"/>
                </a:ext>
              </a:extLst>
            </p:cNvPr>
            <p:cNvSpPr/>
            <p:nvPr/>
          </p:nvSpPr>
          <p:spPr>
            <a:xfrm>
              <a:off x="6122286" y="2614255"/>
              <a:ext cx="685800" cy="914400"/>
            </a:xfrm>
            <a:prstGeom prst="snip1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Rust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348DACD-E8FD-BF4B-84C2-E2E47FA5B80E}"/>
              </a:ext>
            </a:extLst>
          </p:cNvPr>
          <p:cNvSpPr txBox="1"/>
          <p:nvPr/>
        </p:nvSpPr>
        <p:spPr>
          <a:xfrm>
            <a:off x="5385217" y="3707570"/>
            <a:ext cx="212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Free of unsafe Rust?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9C85832-6A2E-3960-3BE2-7BAEC7B94C85}"/>
              </a:ext>
            </a:extLst>
          </p:cNvPr>
          <p:cNvSpPr txBox="1"/>
          <p:nvPr/>
        </p:nvSpPr>
        <p:spPr>
          <a:xfrm>
            <a:off x="1609870" y="3694069"/>
            <a:ext cx="212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Accepts the input?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25AEF63-868F-0217-4587-8614937B086A}"/>
              </a:ext>
            </a:extLst>
          </p:cNvPr>
          <p:cNvGrpSpPr/>
          <p:nvPr/>
        </p:nvGrpSpPr>
        <p:grpSpPr>
          <a:xfrm>
            <a:off x="2341427" y="4470449"/>
            <a:ext cx="4461146" cy="914400"/>
            <a:chOff x="2347155" y="4370338"/>
            <a:chExt cx="4461146" cy="91440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BE7D6091-7220-D780-768D-44CD2FA66844}"/>
                </a:ext>
              </a:extLst>
            </p:cNvPr>
            <p:cNvSpPr/>
            <p:nvPr/>
          </p:nvSpPr>
          <p:spPr>
            <a:xfrm>
              <a:off x="4229100" y="4577569"/>
              <a:ext cx="685800" cy="499938"/>
            </a:xfrm>
            <a:prstGeom prst="round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LLM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654F498-4C4A-7878-262C-C8E293678E08}"/>
                </a:ext>
              </a:extLst>
            </p:cNvPr>
            <p:cNvCxnSpPr>
              <a:cxnSpLocks/>
              <a:stCxn id="41" idx="0"/>
              <a:endCxn id="5" idx="1"/>
            </p:cNvCxnSpPr>
            <p:nvPr/>
          </p:nvCxnSpPr>
          <p:spPr>
            <a:xfrm>
              <a:off x="3032955" y="4827538"/>
              <a:ext cx="119614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AD5CDEB-A34E-4446-4B88-8C27FB3117C1}"/>
                </a:ext>
              </a:extLst>
            </p:cNvPr>
            <p:cNvCxnSpPr>
              <a:cxnSpLocks/>
              <a:stCxn id="5" idx="3"/>
              <a:endCxn id="42" idx="2"/>
            </p:cNvCxnSpPr>
            <p:nvPr/>
          </p:nvCxnSpPr>
          <p:spPr>
            <a:xfrm>
              <a:off x="4914900" y="4827538"/>
              <a:ext cx="120760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Snip Single Corner Rectangle 40">
              <a:extLst>
                <a:ext uri="{FF2B5EF4-FFF2-40B4-BE49-F238E27FC236}">
                  <a16:creationId xmlns:a16="http://schemas.microsoft.com/office/drawing/2014/main" id="{8D65481A-726C-1181-74A6-BF857CFBD48A}"/>
                </a:ext>
              </a:extLst>
            </p:cNvPr>
            <p:cNvSpPr/>
            <p:nvPr/>
          </p:nvSpPr>
          <p:spPr>
            <a:xfrm>
              <a:off x="2347155" y="4370338"/>
              <a:ext cx="685800" cy="914400"/>
            </a:xfrm>
            <a:prstGeom prst="snip1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C</a:t>
              </a:r>
            </a:p>
          </p:txBody>
        </p:sp>
        <p:sp>
          <p:nvSpPr>
            <p:cNvPr id="42" name="Snip Single Corner Rectangle 41">
              <a:extLst>
                <a:ext uri="{FF2B5EF4-FFF2-40B4-BE49-F238E27FC236}">
                  <a16:creationId xmlns:a16="http://schemas.microsoft.com/office/drawing/2014/main" id="{F0930FB7-D62B-08BA-503D-F494C08C122F}"/>
                </a:ext>
              </a:extLst>
            </p:cNvPr>
            <p:cNvSpPr/>
            <p:nvPr/>
          </p:nvSpPr>
          <p:spPr>
            <a:xfrm>
              <a:off x="6122501" y="4370338"/>
              <a:ext cx="685800" cy="914400"/>
            </a:xfrm>
            <a:prstGeom prst="snip1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Rust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7C662DB-ACFE-6786-1035-1DB976C697F9}"/>
              </a:ext>
            </a:extLst>
          </p:cNvPr>
          <p:cNvSpPr txBox="1"/>
          <p:nvPr/>
        </p:nvSpPr>
        <p:spPr>
          <a:xfrm>
            <a:off x="4821158" y="546365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Sans 3" panose="020B0303030403020204" pitchFamily="34" charset="0"/>
              </a:rPr>
              <a:t>Compiles? Semantically correct?</a:t>
            </a:r>
          </a:p>
        </p:txBody>
      </p:sp>
    </p:spTree>
    <p:extLst>
      <p:ext uri="{BB962C8B-B14F-4D97-AF65-F5344CB8AC3E}">
        <p14:creationId xmlns:p14="http://schemas.microsoft.com/office/powerpoint/2010/main" val="6079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" grpId="0"/>
      <p:bldP spid="37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322BB-CF0F-46A5-5589-16CBB47B5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27AFD-B7FF-6A60-1929-54F0E74AA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514650"/>
            <a:ext cx="8222741" cy="972373"/>
          </a:xfrm>
        </p:spPr>
        <p:txBody>
          <a:bodyPr/>
          <a:lstStyle/>
          <a:p>
            <a:r>
              <a:rPr lang="en-US" dirty="0"/>
              <a:t>Modular Translation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D543F84-479E-DEF2-3A04-106F82F8723E}"/>
              </a:ext>
            </a:extLst>
          </p:cNvPr>
          <p:cNvSpPr/>
          <p:nvPr/>
        </p:nvSpPr>
        <p:spPr>
          <a:xfrm>
            <a:off x="3429000" y="3057165"/>
            <a:ext cx="1828800" cy="715089"/>
          </a:xfrm>
          <a:prstGeom prst="roundRect">
            <a:avLst>
              <a:gd name="adj" fmla="val 17751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Interface translation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C6EE8A-522D-AB1E-969A-DB2E59C251A1}"/>
              </a:ext>
            </a:extLst>
          </p:cNvPr>
          <p:cNvSpPr/>
          <p:nvPr/>
        </p:nvSpPr>
        <p:spPr>
          <a:xfrm>
            <a:off x="3429000" y="4951278"/>
            <a:ext cx="1828800" cy="415766"/>
          </a:xfrm>
          <a:prstGeom prst="roundRect">
            <a:avLst>
              <a:gd name="adj" fmla="val 1991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Code translation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6D51DD-7CFC-FCDC-81F0-B2D75F16C505}"/>
              </a:ext>
            </a:extLst>
          </p:cNvPr>
          <p:cNvSpPr txBox="1"/>
          <p:nvPr/>
        </p:nvSpPr>
        <p:spPr>
          <a:xfrm>
            <a:off x="4449900" y="4038600"/>
            <a:ext cx="164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Source Sans 3" panose="020B0303030403020204" pitchFamily="34" charset="0"/>
              </a:rPr>
              <a:t>correct, precise</a:t>
            </a:r>
            <a:r>
              <a:rPr lang="en-US" dirty="0">
                <a:latin typeface="Source Sans 3" panose="020B0303030403020204" pitchFamily="34" charset="0"/>
              </a:rPr>
              <a:t> Rust interface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71547D3-C123-F41B-F5FE-D41BD0F9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5</a:t>
            </a:fld>
            <a:endParaRPr lang="en-US"/>
          </a:p>
        </p:txBody>
      </p:sp>
      <p:sp>
        <p:nvSpPr>
          <p:cNvPr id="13" name="Snip Single Corner Rectangle 12">
            <a:extLst>
              <a:ext uri="{FF2B5EF4-FFF2-40B4-BE49-F238E27FC236}">
                <a16:creationId xmlns:a16="http://schemas.microsoft.com/office/drawing/2014/main" id="{81809485-EEF7-6ADC-9795-1300ED280A2F}"/>
              </a:ext>
            </a:extLst>
          </p:cNvPr>
          <p:cNvSpPr/>
          <p:nvPr/>
        </p:nvSpPr>
        <p:spPr>
          <a:xfrm>
            <a:off x="1028701" y="3787561"/>
            <a:ext cx="685800" cy="914400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C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BF27493E-8E97-3FB3-FF08-6464A452A786}"/>
              </a:ext>
            </a:extLst>
          </p:cNvPr>
          <p:cNvSpPr/>
          <p:nvPr/>
        </p:nvSpPr>
        <p:spPr>
          <a:xfrm>
            <a:off x="7443183" y="4707658"/>
            <a:ext cx="685800" cy="914400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Rust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03DC1EC-4E27-D70C-22E6-6CB884398498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4343400" y="3772254"/>
            <a:ext cx="0" cy="117902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B74F0DD8-AE0E-7AED-7A36-7766223FBC1E}"/>
              </a:ext>
            </a:extLst>
          </p:cNvPr>
          <p:cNvCxnSpPr>
            <a:stCxn id="13" idx="1"/>
            <a:endCxn id="8" idx="1"/>
          </p:cNvCxnSpPr>
          <p:nvPr/>
        </p:nvCxnSpPr>
        <p:spPr>
          <a:xfrm rot="16200000" flipH="1">
            <a:off x="2171700" y="3901861"/>
            <a:ext cx="457200" cy="205739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8181562-939F-F695-995B-3EEB417CBE07}"/>
              </a:ext>
            </a:extLst>
          </p:cNvPr>
          <p:cNvCxnSpPr>
            <a:cxnSpLocks/>
            <a:stCxn id="8" idx="3"/>
            <a:endCxn id="18" idx="2"/>
          </p:cNvCxnSpPr>
          <p:nvPr/>
        </p:nvCxnSpPr>
        <p:spPr>
          <a:xfrm>
            <a:off x="5257800" y="5159161"/>
            <a:ext cx="2185383" cy="56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6294149-CD4E-3007-FC2C-D81A54480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88" y="1709738"/>
            <a:ext cx="8223250" cy="49918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Interface: struct definitions + global variables + function signatures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1E731C-6CCC-30C7-13EE-CBE55E56696D}"/>
              </a:ext>
            </a:extLst>
          </p:cNvPr>
          <p:cNvSpPr txBox="1"/>
          <p:nvPr/>
        </p:nvSpPr>
        <p:spPr>
          <a:xfrm>
            <a:off x="3474672" y="2687833"/>
            <a:ext cx="173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Source Sans 3" panose="020B0303030403020204" pitchFamily="34" charset="0"/>
              </a:rPr>
              <a:t>whole-program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6D0F725-4433-9EC5-B632-0FA4E376FE64}"/>
              </a:ext>
            </a:extLst>
          </p:cNvPr>
          <p:cNvSpPr txBox="1"/>
          <p:nvPr/>
        </p:nvSpPr>
        <p:spPr>
          <a:xfrm>
            <a:off x="3825647" y="5367044"/>
            <a:ext cx="103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Source Sans 3" panose="020B0303030403020204" pitchFamily="34" charset="0"/>
              </a:rPr>
              <a:t>modular</a:t>
            </a:r>
          </a:p>
        </p:txBody>
      </p: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2BAD31EB-7680-0656-B1E4-03D7D6F26DCE}"/>
              </a:ext>
            </a:extLst>
          </p:cNvPr>
          <p:cNvCxnSpPr>
            <a:cxnSpLocks/>
            <a:stCxn id="13" idx="3"/>
            <a:endCxn id="6" idx="1"/>
          </p:cNvCxnSpPr>
          <p:nvPr/>
        </p:nvCxnSpPr>
        <p:spPr>
          <a:xfrm rot="5400000" flipH="1" flipV="1">
            <a:off x="2213875" y="2572437"/>
            <a:ext cx="372851" cy="205739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BE7887C-8AE4-12A5-E032-2A67465D5630}"/>
              </a:ext>
            </a:extLst>
          </p:cNvPr>
          <p:cNvGrpSpPr/>
          <p:nvPr/>
        </p:nvGrpSpPr>
        <p:grpSpPr>
          <a:xfrm>
            <a:off x="3200400" y="2633154"/>
            <a:ext cx="3389609" cy="1337713"/>
            <a:chOff x="3200400" y="2633154"/>
            <a:chExt cx="3389609" cy="133771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8B27B3E-E953-9FE9-690C-D15B18C692BB}"/>
                </a:ext>
              </a:extLst>
            </p:cNvPr>
            <p:cNvSpPr txBox="1"/>
            <p:nvPr/>
          </p:nvSpPr>
          <p:spPr>
            <a:xfrm>
              <a:off x="5601991" y="3117344"/>
              <a:ext cx="9880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Source Sans 3" panose="020B0303030403020204" pitchFamily="34" charset="0"/>
                </a:rPr>
                <a:t>&amp;</a:t>
              </a:r>
              <a:r>
                <a:rPr lang="en-US" b="1" dirty="0" err="1">
                  <a:solidFill>
                    <a:schemeClr val="accent2"/>
                  </a:solidFill>
                  <a:latin typeface="Source Sans 3" panose="020B0303030403020204" pitchFamily="34" charset="0"/>
                </a:rPr>
                <a:t>inator</a:t>
              </a:r>
              <a:endParaRPr lang="en-US" b="1" dirty="0">
                <a:solidFill>
                  <a:schemeClr val="accent2"/>
                </a:solidFill>
                <a:latin typeface="Source Sans 3" panose="020B0303030403020204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B58ED-9D6B-9275-C207-90C8E1F2E9B8}"/>
                </a:ext>
              </a:extLst>
            </p:cNvPr>
            <p:cNvSpPr/>
            <p:nvPr/>
          </p:nvSpPr>
          <p:spPr>
            <a:xfrm>
              <a:off x="3200400" y="2633154"/>
              <a:ext cx="2286000" cy="1337713"/>
            </a:xfrm>
            <a:prstGeom prst="rect">
              <a:avLst/>
            </a:prstGeom>
            <a:noFill/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034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5" grpId="0"/>
      <p:bldP spid="18" grpId="0" animBg="1"/>
      <p:bldP spid="54" grpId="0" build="p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4508B-26A7-E6CA-1676-DB260B4AA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9C9FC-F695-E7E5-CAB0-AD6B8047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9CCF-46B4-47F7-68FB-BEC70AB66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Motivation and Background</a:t>
            </a:r>
          </a:p>
          <a:p>
            <a:r>
              <a:rPr lang="en-US" sz="2400" b="1" dirty="0"/>
              <a:t>Interface Translation: Problem Setup and Challenges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Architecture and Technical Insights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Constraints: Overview and Examples</a:t>
            </a:r>
          </a:p>
          <a:p>
            <a:r>
              <a:rPr lang="en-US" sz="2400" dirty="0"/>
              <a:t>Correctness, Precision, and Performance Results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B34FD-ECF8-5A06-02B2-A6F0D9AE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9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DA7E-29F2-C21C-FE3D-72EE7E2D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68681-72EB-4386-EC4D-E4EA44E3F94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9581" y="2209799"/>
            <a:ext cx="3806190" cy="3657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push(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*list,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int x,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9799F-4A09-AF62-4ABC-9C8E8FEC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20">
            <a:extLst>
              <a:ext uri="{FF2B5EF4-FFF2-40B4-BE49-F238E27FC236}">
                <a16:creationId xmlns:a16="http://schemas.microsoft.com/office/drawing/2014/main" id="{70E38AE1-7718-21F5-2CD1-785FCDEBA44A}"/>
              </a:ext>
            </a:extLst>
          </p:cNvPr>
          <p:cNvSpPr txBox="1">
            <a:spLocks/>
          </p:cNvSpPr>
          <p:nvPr/>
        </p:nvSpPr>
        <p:spPr>
          <a:xfrm>
            <a:off x="459581" y="1825625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A98D1-E7A4-A322-E40A-4BB06004E91C}"/>
              </a:ext>
            </a:extLst>
          </p:cNvPr>
          <p:cNvSpPr/>
          <p:nvPr/>
        </p:nvSpPr>
        <p:spPr>
          <a:xfrm>
            <a:off x="459486" y="2209801"/>
            <a:ext cx="3806190" cy="3657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B88F-A71F-2D2A-5944-F37186382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8959-DCB1-FC4A-BA21-C522BC5EC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7CA92-E5A6-8F01-EC62-0BCC656B174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9581" y="2209797"/>
            <a:ext cx="3806190" cy="3657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2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data;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2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*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void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2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*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list,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2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x,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451E9C-6DE3-7408-DB23-10B2B6DF9F1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8923" y="2209797"/>
            <a:ext cx="3806428" cy="3657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data: 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i32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next: 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Option&lt;</a:t>
            </a:r>
            <a:r>
              <a:rPr lang="en-US" sz="1200" b="1" dirty="0" err="1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200" b="1" dirty="0" err="1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list: 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&amp;mut Node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x: 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i32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-&gt; </a:t>
            </a:r>
            <a:r>
              <a:rPr lang="en-US" sz="1200" b="1" dirty="0">
                <a:solidFill>
                  <a:schemeClr val="accent2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()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let n = 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::new(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::new(Node {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  data: x,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  next: 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list.next.take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(),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}));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= Some(n);</a:t>
            </a:r>
            <a:b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2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03830-48E5-9496-4AB9-85B5DD230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E85F1-E0B3-E183-00E3-67C576CFAED9}"/>
              </a:ext>
            </a:extLst>
          </p:cNvPr>
          <p:cNvSpPr/>
          <p:nvPr/>
        </p:nvSpPr>
        <p:spPr>
          <a:xfrm>
            <a:off x="453291" y="2209798"/>
            <a:ext cx="3806523" cy="9692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5CD524-9A0C-CE36-99F3-6003195A8ED4}"/>
              </a:ext>
            </a:extLst>
          </p:cNvPr>
          <p:cNvSpPr/>
          <p:nvPr/>
        </p:nvSpPr>
        <p:spPr>
          <a:xfrm>
            <a:off x="453291" y="3280763"/>
            <a:ext cx="3806523" cy="9692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6E052F-7980-705E-5328-54BD6CD2C3B0}"/>
              </a:ext>
            </a:extLst>
          </p:cNvPr>
          <p:cNvSpPr/>
          <p:nvPr/>
        </p:nvSpPr>
        <p:spPr>
          <a:xfrm>
            <a:off x="4702966" y="3279773"/>
            <a:ext cx="3806190" cy="96926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A1115F-D526-3D10-06F3-0A8AFE58CA8E}"/>
              </a:ext>
            </a:extLst>
          </p:cNvPr>
          <p:cNvSpPr/>
          <p:nvPr/>
        </p:nvSpPr>
        <p:spPr>
          <a:xfrm>
            <a:off x="4702966" y="2209798"/>
            <a:ext cx="3806190" cy="96926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C042463-988A-E819-51EC-A32A9F024B11}"/>
              </a:ext>
            </a:extLst>
          </p:cNvPr>
          <p:cNvCxnSpPr>
            <a:cxnSpLocks/>
          </p:cNvCxnSpPr>
          <p:nvPr/>
        </p:nvCxnSpPr>
        <p:spPr>
          <a:xfrm>
            <a:off x="4259814" y="2694430"/>
            <a:ext cx="443152" cy="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5E2EC1B-1DF4-84FC-8A03-D55A6F18D3B7}"/>
              </a:ext>
            </a:extLst>
          </p:cNvPr>
          <p:cNvCxnSpPr>
            <a:cxnSpLocks/>
          </p:cNvCxnSpPr>
          <p:nvPr/>
        </p:nvCxnSpPr>
        <p:spPr>
          <a:xfrm flipV="1">
            <a:off x="4259814" y="3764405"/>
            <a:ext cx="443152" cy="990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EAAD212F-47D6-2C00-FF2E-58D83894631B}"/>
              </a:ext>
            </a:extLst>
          </p:cNvPr>
          <p:cNvSpPr txBox="1">
            <a:spLocks/>
          </p:cNvSpPr>
          <p:nvPr/>
        </p:nvSpPr>
        <p:spPr>
          <a:xfrm>
            <a:off x="4708923" y="1825625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5" name="Content Placeholder 20">
            <a:extLst>
              <a:ext uri="{FF2B5EF4-FFF2-40B4-BE49-F238E27FC236}">
                <a16:creationId xmlns:a16="http://schemas.microsoft.com/office/drawing/2014/main" id="{A318DD31-73E0-F41C-F8EF-D320E540C0D9}"/>
              </a:ext>
            </a:extLst>
          </p:cNvPr>
          <p:cNvSpPr txBox="1">
            <a:spLocks/>
          </p:cNvSpPr>
          <p:nvPr/>
        </p:nvSpPr>
        <p:spPr>
          <a:xfrm>
            <a:off x="459581" y="1825625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281174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8423A-825A-977C-32D1-3400B765D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5B1C-4B7B-8FE9-64FB-CC170544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Complication: Mapping C Types to Rust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5623712-5E32-5594-9C33-AAD5E23329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8923" y="1825625"/>
            <a:ext cx="3806428" cy="46037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646639E5-7888-ED04-7FD7-30852CCB1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9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134505-0D12-252D-A1D7-F256A967E8D4}"/>
              </a:ext>
            </a:extLst>
          </p:cNvPr>
          <p:cNvSpPr/>
          <p:nvPr/>
        </p:nvSpPr>
        <p:spPr>
          <a:xfrm>
            <a:off x="459486" y="2209800"/>
            <a:ext cx="3806190" cy="39671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15DBC-9C1E-969D-C892-5DBB5FE935FE}"/>
              </a:ext>
            </a:extLst>
          </p:cNvPr>
          <p:cNvSpPr/>
          <p:nvPr/>
        </p:nvSpPr>
        <p:spPr>
          <a:xfrm>
            <a:off x="4702966" y="2209800"/>
            <a:ext cx="3806190" cy="396716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A2A20BB8-C9CF-C954-872D-B98C624556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9581" y="1825625"/>
            <a:ext cx="3806190" cy="460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F5792B-9803-110F-027C-D587B3D2CFE7}"/>
              </a:ext>
            </a:extLst>
          </p:cNvPr>
          <p:cNvSpPr txBox="1"/>
          <p:nvPr/>
        </p:nvSpPr>
        <p:spPr>
          <a:xfrm>
            <a:off x="2133981" y="400871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T*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A0546F-7196-C407-EA27-1379D5870569}"/>
              </a:ext>
            </a:extLst>
          </p:cNvPr>
          <p:cNvSpPr txBox="1"/>
          <p:nvPr/>
        </p:nvSpPr>
        <p:spPr>
          <a:xfrm>
            <a:off x="5181600" y="230084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D7DE41-B1B8-EE70-A0FC-7D7BA6269A50}"/>
              </a:ext>
            </a:extLst>
          </p:cNvPr>
          <p:cNvSpPr txBox="1"/>
          <p:nvPr/>
        </p:nvSpPr>
        <p:spPr>
          <a:xfrm>
            <a:off x="5181600" y="38093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A47EB2A-B4FD-255B-EFEB-492167E06C70}"/>
              </a:ext>
            </a:extLst>
          </p:cNvPr>
          <p:cNvSpPr txBox="1"/>
          <p:nvPr/>
        </p:nvSpPr>
        <p:spPr>
          <a:xfrm>
            <a:off x="5181600" y="4189099"/>
            <a:ext cx="103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&amp;mut 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A22605-2E7C-5906-7B47-2E0823D13816}"/>
              </a:ext>
            </a:extLst>
          </p:cNvPr>
          <p:cNvSpPr txBox="1"/>
          <p:nvPr/>
        </p:nvSpPr>
        <p:spPr>
          <a:xfrm>
            <a:off x="5181600" y="2670175"/>
            <a:ext cx="103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Box&lt;T&gt;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CF48FE-E636-CF98-43DD-C6485C98F24D}"/>
              </a:ext>
            </a:extLst>
          </p:cNvPr>
          <p:cNvSpPr txBox="1"/>
          <p:nvPr/>
        </p:nvSpPr>
        <p:spPr>
          <a:xfrm>
            <a:off x="5181600" y="304334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&lt;T&gt;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344297-11D6-FBE8-45BB-1F5100B8BBAC}"/>
              </a:ext>
            </a:extLst>
          </p:cNvPr>
          <p:cNvSpPr txBox="1"/>
          <p:nvPr/>
        </p:nvSpPr>
        <p:spPr>
          <a:xfrm>
            <a:off x="5181600" y="3429637"/>
            <a:ext cx="211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&lt;T&gt;&gt;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56EEDC-98F4-1439-9534-396975932B76}"/>
              </a:ext>
            </a:extLst>
          </p:cNvPr>
          <p:cNvSpPr txBox="1"/>
          <p:nvPr/>
        </p:nvSpPr>
        <p:spPr>
          <a:xfrm>
            <a:off x="5181600" y="4567361"/>
            <a:ext cx="746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&amp;[T]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3DBBD8-1545-FA7B-9A2A-422100DF2F11}"/>
              </a:ext>
            </a:extLst>
          </p:cNvPr>
          <p:cNvSpPr txBox="1"/>
          <p:nvPr/>
        </p:nvSpPr>
        <p:spPr>
          <a:xfrm>
            <a:off x="5181600" y="4948561"/>
            <a:ext cx="211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Option&lt;Box&lt;T&gt;&gt;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0D64E5C-9766-A478-F9DC-E054DE6FD1F6}"/>
              </a:ext>
            </a:extLst>
          </p:cNvPr>
          <p:cNvSpPr txBox="1"/>
          <p:nvPr/>
        </p:nvSpPr>
        <p:spPr>
          <a:xfrm>
            <a:off x="5181600" y="5326823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Option&lt;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&lt;T&gt;&gt;&gt;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D15D535-3A71-A3C2-0CE9-CF09377DEF3B}"/>
              </a:ext>
            </a:extLst>
          </p:cNvPr>
          <p:cNvSpPr txBox="1"/>
          <p:nvPr/>
        </p:nvSpPr>
        <p:spPr>
          <a:xfrm>
            <a:off x="5181600" y="5705085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…</a:t>
            </a:r>
          </a:p>
        </p:txBody>
      </p:sp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90EAAE08-0CEE-1423-3111-D462D20541B3}"/>
              </a:ext>
            </a:extLst>
          </p:cNvPr>
          <p:cNvCxnSpPr>
            <a:cxnSpLocks/>
            <a:stCxn id="33" idx="3"/>
            <a:endCxn id="34" idx="1"/>
          </p:cNvCxnSpPr>
          <p:nvPr/>
        </p:nvCxnSpPr>
        <p:spPr>
          <a:xfrm flipV="1">
            <a:off x="2591181" y="2485509"/>
            <a:ext cx="2590419" cy="170787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D5B9351D-223D-6166-5402-558BCAC96989}"/>
              </a:ext>
            </a:extLst>
          </p:cNvPr>
          <p:cNvCxnSpPr>
            <a:cxnSpLocks/>
            <a:stCxn id="33" idx="3"/>
            <a:endCxn id="39" idx="1"/>
          </p:cNvCxnSpPr>
          <p:nvPr/>
        </p:nvCxnSpPr>
        <p:spPr>
          <a:xfrm flipV="1">
            <a:off x="2591181" y="2854841"/>
            <a:ext cx="2590419" cy="133853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>
            <a:extLst>
              <a:ext uri="{FF2B5EF4-FFF2-40B4-BE49-F238E27FC236}">
                <a16:creationId xmlns:a16="http://schemas.microsoft.com/office/drawing/2014/main" id="{C117020F-3387-7358-AAC3-03C4972BFD55}"/>
              </a:ext>
            </a:extLst>
          </p:cNvPr>
          <p:cNvCxnSpPr>
            <a:cxnSpLocks/>
            <a:stCxn id="33" idx="3"/>
            <a:endCxn id="41" idx="1"/>
          </p:cNvCxnSpPr>
          <p:nvPr/>
        </p:nvCxnSpPr>
        <p:spPr>
          <a:xfrm flipV="1">
            <a:off x="2591181" y="3228007"/>
            <a:ext cx="2590419" cy="9653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66">
            <a:extLst>
              <a:ext uri="{FF2B5EF4-FFF2-40B4-BE49-F238E27FC236}">
                <a16:creationId xmlns:a16="http://schemas.microsoft.com/office/drawing/2014/main" id="{8407A701-9ECF-460B-BA7B-A762EB24F89F}"/>
              </a:ext>
            </a:extLst>
          </p:cNvPr>
          <p:cNvCxnSpPr>
            <a:cxnSpLocks/>
            <a:stCxn id="33" idx="3"/>
            <a:endCxn id="47" idx="1"/>
          </p:cNvCxnSpPr>
          <p:nvPr/>
        </p:nvCxnSpPr>
        <p:spPr>
          <a:xfrm flipV="1">
            <a:off x="2591181" y="3614303"/>
            <a:ext cx="2590419" cy="5790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urved Connector 69">
            <a:extLst>
              <a:ext uri="{FF2B5EF4-FFF2-40B4-BE49-F238E27FC236}">
                <a16:creationId xmlns:a16="http://schemas.microsoft.com/office/drawing/2014/main" id="{364B7730-F324-0A1D-4E49-3598CF61144B}"/>
              </a:ext>
            </a:extLst>
          </p:cNvPr>
          <p:cNvCxnSpPr>
            <a:cxnSpLocks/>
            <a:stCxn id="33" idx="3"/>
            <a:endCxn id="36" idx="1"/>
          </p:cNvCxnSpPr>
          <p:nvPr/>
        </p:nvCxnSpPr>
        <p:spPr>
          <a:xfrm flipV="1">
            <a:off x="2591181" y="3994034"/>
            <a:ext cx="2590419" cy="1993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urved Connector 72">
            <a:extLst>
              <a:ext uri="{FF2B5EF4-FFF2-40B4-BE49-F238E27FC236}">
                <a16:creationId xmlns:a16="http://schemas.microsoft.com/office/drawing/2014/main" id="{84AE6043-8F63-1BF6-27F7-00DAD6198342}"/>
              </a:ext>
            </a:extLst>
          </p:cNvPr>
          <p:cNvCxnSpPr>
            <a:cxnSpLocks/>
            <a:stCxn id="33" idx="3"/>
            <a:endCxn id="38" idx="1"/>
          </p:cNvCxnSpPr>
          <p:nvPr/>
        </p:nvCxnSpPr>
        <p:spPr>
          <a:xfrm>
            <a:off x="2591181" y="4193380"/>
            <a:ext cx="2590419" cy="1803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FBD9CF40-C929-3867-8F63-1DD99C0CED5D}"/>
              </a:ext>
            </a:extLst>
          </p:cNvPr>
          <p:cNvCxnSpPr>
            <a:cxnSpLocks/>
            <a:stCxn id="33" idx="3"/>
            <a:endCxn id="50" idx="1"/>
          </p:cNvCxnSpPr>
          <p:nvPr/>
        </p:nvCxnSpPr>
        <p:spPr>
          <a:xfrm>
            <a:off x="2591181" y="4193380"/>
            <a:ext cx="2590419" cy="558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>
            <a:extLst>
              <a:ext uri="{FF2B5EF4-FFF2-40B4-BE49-F238E27FC236}">
                <a16:creationId xmlns:a16="http://schemas.microsoft.com/office/drawing/2014/main" id="{2CEFBCD2-FBB9-7108-01CD-876A4EA317C9}"/>
              </a:ext>
            </a:extLst>
          </p:cNvPr>
          <p:cNvCxnSpPr>
            <a:cxnSpLocks/>
            <a:stCxn id="33" idx="3"/>
            <a:endCxn id="55" idx="1"/>
          </p:cNvCxnSpPr>
          <p:nvPr/>
        </p:nvCxnSpPr>
        <p:spPr>
          <a:xfrm>
            <a:off x="2591181" y="4193380"/>
            <a:ext cx="2590419" cy="93984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69BAA8DA-D3D4-4EB7-410A-9AF2BBA25A52}"/>
              </a:ext>
            </a:extLst>
          </p:cNvPr>
          <p:cNvCxnSpPr>
            <a:cxnSpLocks/>
            <a:stCxn id="33" idx="3"/>
            <a:endCxn id="56" idx="1"/>
          </p:cNvCxnSpPr>
          <p:nvPr/>
        </p:nvCxnSpPr>
        <p:spPr>
          <a:xfrm>
            <a:off x="2591181" y="4193380"/>
            <a:ext cx="2590419" cy="13181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>
            <a:extLst>
              <a:ext uri="{FF2B5EF4-FFF2-40B4-BE49-F238E27FC236}">
                <a16:creationId xmlns:a16="http://schemas.microsoft.com/office/drawing/2014/main" id="{CAE28755-1A4F-5C3F-0A20-37AFFEEF7050}"/>
              </a:ext>
            </a:extLst>
          </p:cNvPr>
          <p:cNvCxnSpPr>
            <a:cxnSpLocks/>
            <a:stCxn id="33" idx="3"/>
            <a:endCxn id="57" idx="1"/>
          </p:cNvCxnSpPr>
          <p:nvPr/>
        </p:nvCxnSpPr>
        <p:spPr>
          <a:xfrm>
            <a:off x="2591181" y="4193380"/>
            <a:ext cx="2590419" cy="169637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21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FD13-BC92-8794-1B02-D96BDD0F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004C7824-F5BA-8FC7-5E75-1772B50C12E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6231" y="3295953"/>
            <a:ext cx="3806428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data: i32,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next: Option&lt;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list: &amp;mut Node,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x: i32,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 -&gt; ()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let n =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::new(Node 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data: x,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next: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list.next.take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(),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Some(n);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5C7359-C3E3-F3A7-3BB8-6D067CB70561}"/>
              </a:ext>
            </a:extLst>
          </p:cNvPr>
          <p:cNvSpPr txBox="1"/>
          <p:nvPr/>
        </p:nvSpPr>
        <p:spPr>
          <a:xfrm>
            <a:off x="457127" y="1829374"/>
            <a:ext cx="805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3" panose="020B0303030403020204" pitchFamily="34" charset="0"/>
              </a:rPr>
              <a:t>Existence of a 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semantics-preserving</a:t>
            </a:r>
            <a:r>
              <a:rPr lang="en-US" b="1" dirty="0">
                <a:latin typeface="Source Sans 3" panose="020B0303030403020204" pitchFamily="34" charset="0"/>
              </a:rPr>
              <a:t> 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implementation</a:t>
            </a:r>
            <a:r>
              <a:rPr lang="en-US" dirty="0">
                <a:latin typeface="Source Sans 3" panose="020B0303030403020204" pitchFamily="34" charset="0"/>
              </a:rPr>
              <a:t>  given the  </a:t>
            </a:r>
            <a:r>
              <a:rPr lang="en-US" b="1" dirty="0">
                <a:solidFill>
                  <a:srgbClr val="9437FF"/>
                </a:solidFill>
                <a:latin typeface="Source Sans 3" panose="020B0303030403020204" pitchFamily="34" charset="0"/>
              </a:rPr>
              <a:t>interface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A1524-6EAB-9B75-4C2B-E88FB104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Correctness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CD25B-C5CA-536B-19E6-9C4D3171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10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07C1CD-FA0A-A6BA-1F89-D72AD29BA8DC}"/>
              </a:ext>
            </a:extLst>
          </p:cNvPr>
          <p:cNvSpPr/>
          <p:nvPr/>
        </p:nvSpPr>
        <p:spPr>
          <a:xfrm>
            <a:off x="4706136" y="3363372"/>
            <a:ext cx="3806190" cy="721859"/>
          </a:xfrm>
          <a:prstGeom prst="rect">
            <a:avLst/>
          </a:prstGeom>
          <a:noFill/>
          <a:ln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7DFAC95-2535-92AE-0AA5-4D29598B6000}"/>
              </a:ext>
            </a:extLst>
          </p:cNvPr>
          <p:cNvGrpSpPr/>
          <p:nvPr/>
        </p:nvGrpSpPr>
        <p:grpSpPr>
          <a:xfrm>
            <a:off x="1902643" y="2129936"/>
            <a:ext cx="2242413" cy="389771"/>
            <a:chOff x="1834324" y="5983230"/>
            <a:chExt cx="2242413" cy="38977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183599-1A2B-96D1-EA30-68BB2A03B09F}"/>
                </a:ext>
              </a:extLst>
            </p:cNvPr>
            <p:cNvSpPr txBox="1"/>
            <p:nvPr/>
          </p:nvSpPr>
          <p:spPr>
            <a:xfrm>
              <a:off x="2003031" y="6096002"/>
              <a:ext cx="1905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Sans 3" panose="020B0303030403020204" pitchFamily="34" charset="0"/>
                </a:rPr>
                <a:t>preserve copying + aliasing</a:t>
              </a:r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64B4FF7F-A395-3955-2FAA-91D02997E767}"/>
                </a:ext>
              </a:extLst>
            </p:cNvPr>
            <p:cNvSpPr/>
            <p:nvPr/>
          </p:nvSpPr>
          <p:spPr>
            <a:xfrm rot="16200000">
              <a:off x="2899145" y="4918409"/>
              <a:ext cx="112772" cy="2242413"/>
            </a:xfrm>
            <a:prstGeom prst="leftBrac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3F653D-69CE-5F1B-2550-88725C1AB387}"/>
              </a:ext>
            </a:extLst>
          </p:cNvPr>
          <p:cNvGrpSpPr/>
          <p:nvPr/>
        </p:nvGrpSpPr>
        <p:grpSpPr>
          <a:xfrm>
            <a:off x="4161655" y="2129935"/>
            <a:ext cx="1703386" cy="389772"/>
            <a:chOff x="4003244" y="5975235"/>
            <a:chExt cx="1703386" cy="38977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EC9DD0-9DCB-E6C1-66F0-6FD90EB116C5}"/>
                </a:ext>
              </a:extLst>
            </p:cNvPr>
            <p:cNvSpPr txBox="1"/>
            <p:nvPr/>
          </p:nvSpPr>
          <p:spPr>
            <a:xfrm>
              <a:off x="4294414" y="6088008"/>
              <a:ext cx="11210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Sans 3" panose="020B0303030403020204" pitchFamily="34" charset="0"/>
                </a:rPr>
                <a:t>valid safe Rust</a:t>
              </a:r>
            </a:p>
          </p:txBody>
        </p:sp>
        <p:sp>
          <p:nvSpPr>
            <p:cNvPr id="25" name="Left Brace 24">
              <a:extLst>
                <a:ext uri="{FF2B5EF4-FFF2-40B4-BE49-F238E27FC236}">
                  <a16:creationId xmlns:a16="http://schemas.microsoft.com/office/drawing/2014/main" id="{1453E888-396C-105E-F52A-5F2357D0BD11}"/>
                </a:ext>
              </a:extLst>
            </p:cNvPr>
            <p:cNvSpPr/>
            <p:nvPr/>
          </p:nvSpPr>
          <p:spPr>
            <a:xfrm rot="16200000">
              <a:off x="4800207" y="5178272"/>
              <a:ext cx="109459" cy="1703386"/>
            </a:xfrm>
            <a:prstGeom prst="leftBrac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509ED136-8F38-9949-B14E-2CB3F396D335}"/>
              </a:ext>
            </a:extLst>
          </p:cNvPr>
          <p:cNvSpPr txBox="1">
            <a:spLocks/>
          </p:cNvSpPr>
          <p:nvPr/>
        </p:nvSpPr>
        <p:spPr>
          <a:xfrm>
            <a:off x="4706231" y="2911781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14A549C7-34EA-0E55-2261-6327303E8FD6}"/>
              </a:ext>
            </a:extLst>
          </p:cNvPr>
          <p:cNvSpPr txBox="1">
            <a:spLocks/>
          </p:cNvSpPr>
          <p:nvPr/>
        </p:nvSpPr>
        <p:spPr>
          <a:xfrm>
            <a:off x="456889" y="2911781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32AB494-5533-FC3C-CC0E-B8FB8160A2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6889" y="3295953"/>
            <a:ext cx="3806190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push(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*list,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int x,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E23428-913C-ED35-FB60-BAE92B5916E4}"/>
              </a:ext>
            </a:extLst>
          </p:cNvPr>
          <p:cNvSpPr/>
          <p:nvPr/>
        </p:nvSpPr>
        <p:spPr>
          <a:xfrm>
            <a:off x="4706136" y="4267200"/>
            <a:ext cx="3806190" cy="721874"/>
          </a:xfrm>
          <a:prstGeom prst="rect">
            <a:avLst/>
          </a:prstGeom>
          <a:noFill/>
          <a:ln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01CE698-B1FD-35E2-DBC7-88B8DB9C9068}"/>
              </a:ext>
            </a:extLst>
          </p:cNvPr>
          <p:cNvSpPr/>
          <p:nvPr/>
        </p:nvSpPr>
        <p:spPr>
          <a:xfrm>
            <a:off x="456794" y="5181599"/>
            <a:ext cx="3806190" cy="9144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C031ADB-4376-E3E5-4014-B1C0AD4321DA}"/>
              </a:ext>
            </a:extLst>
          </p:cNvPr>
          <p:cNvSpPr/>
          <p:nvPr/>
        </p:nvSpPr>
        <p:spPr>
          <a:xfrm>
            <a:off x="4706136" y="5180845"/>
            <a:ext cx="3806190" cy="91440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D037C4E-5E2C-9126-54EF-DF6D584087CE}"/>
              </a:ext>
            </a:extLst>
          </p:cNvPr>
          <p:cNvCxnSpPr/>
          <p:nvPr/>
        </p:nvCxnSpPr>
        <p:spPr>
          <a:xfrm flipV="1">
            <a:off x="4262984" y="5629249"/>
            <a:ext cx="443152" cy="754"/>
          </a:xfrm>
          <a:prstGeom prst="straightConnector1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48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9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6003A-4D53-EE88-E1A3-6505F3C0D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212F5-FE27-F1BA-702C-E24CF164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Correctness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9D69D4-7583-E264-C297-EF0983F8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11</a:t>
            </a:fld>
            <a:endParaRPr lang="en-US"/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2B690685-55D3-E48A-3230-A6CC90C56D7A}"/>
              </a:ext>
            </a:extLst>
          </p:cNvPr>
          <p:cNvSpPr txBox="1">
            <a:spLocks/>
          </p:cNvSpPr>
          <p:nvPr/>
        </p:nvSpPr>
        <p:spPr>
          <a:xfrm>
            <a:off x="4706630" y="2911781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5" name="Content Placeholder 20">
            <a:extLst>
              <a:ext uri="{FF2B5EF4-FFF2-40B4-BE49-F238E27FC236}">
                <a16:creationId xmlns:a16="http://schemas.microsoft.com/office/drawing/2014/main" id="{191DFAB5-F824-239C-61D8-B1D8240A819B}"/>
              </a:ext>
            </a:extLst>
          </p:cNvPr>
          <p:cNvSpPr txBox="1">
            <a:spLocks/>
          </p:cNvSpPr>
          <p:nvPr/>
        </p:nvSpPr>
        <p:spPr>
          <a:xfrm>
            <a:off x="457193" y="2911781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8D66E14-2FED-D845-2D7E-1626EDEC25E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88" y="3295953"/>
            <a:ext cx="3806190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void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*list,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x,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757E181-2C95-F338-27B4-E1AAF3C4963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6630" y="3295953"/>
            <a:ext cx="3806428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data: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next: Option&lt;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list: &amp;mut Node,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x: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 -&gt; ()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let n = 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::new(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::new(Node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  data: x,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    next: 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list.next.take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(),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}));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= Some(n);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0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EEC0A6-AFC1-D8BD-50FA-ECF5923451A4}"/>
              </a:ext>
            </a:extLst>
          </p:cNvPr>
          <p:cNvSpPr/>
          <p:nvPr/>
        </p:nvSpPr>
        <p:spPr>
          <a:xfrm>
            <a:off x="457193" y="5164380"/>
            <a:ext cx="380619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369FEE5-8972-86C6-59A0-B3A1396B8369}"/>
              </a:ext>
            </a:extLst>
          </p:cNvPr>
          <p:cNvSpPr/>
          <p:nvPr/>
        </p:nvSpPr>
        <p:spPr>
          <a:xfrm>
            <a:off x="458702" y="5899290"/>
            <a:ext cx="3806190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5B2C8B8B-6E07-8F37-152D-733B2D8FD549}"/>
              </a:ext>
            </a:extLst>
          </p:cNvPr>
          <p:cNvCxnSpPr/>
          <p:nvPr/>
        </p:nvCxnSpPr>
        <p:spPr>
          <a:xfrm>
            <a:off x="4263383" y="5349046"/>
            <a:ext cx="1509" cy="642577"/>
          </a:xfrm>
          <a:prstGeom prst="curvedConnector3">
            <a:avLst>
              <a:gd name="adj1" fmla="val 15249105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1BA48FF-4C76-8D57-6DB8-40F6A402A69E}"/>
              </a:ext>
            </a:extLst>
          </p:cNvPr>
          <p:cNvSpPr txBox="1"/>
          <p:nvPr/>
        </p:nvSpPr>
        <p:spPr>
          <a:xfrm>
            <a:off x="457200" y="1828800"/>
            <a:ext cx="805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</a:rPr>
              <a:t>	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Semantics</a:t>
            </a:r>
            <a:r>
              <a:rPr lang="en-US" dirty="0">
                <a:latin typeface="Source Sans 3" panose="020B0303030403020204" pitchFamily="34" charset="0"/>
              </a:rPr>
              <a:t>	Allocate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, then copy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into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list-&gt;next</a:t>
            </a:r>
          </a:p>
        </p:txBody>
      </p:sp>
    </p:spTree>
    <p:extLst>
      <p:ext uri="{BB962C8B-B14F-4D97-AF65-F5344CB8AC3E}">
        <p14:creationId xmlns:p14="http://schemas.microsoft.com/office/powerpoint/2010/main" val="2234988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036A3-B415-2A7D-6010-65C73D975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035423-83F6-776D-85B4-777772EDD15C}"/>
              </a:ext>
            </a:extLst>
          </p:cNvPr>
          <p:cNvSpPr txBox="1"/>
          <p:nvPr/>
        </p:nvSpPr>
        <p:spPr>
          <a:xfrm>
            <a:off x="457200" y="1828800"/>
            <a:ext cx="8055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</a:rPr>
              <a:t>	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Semantics</a:t>
            </a:r>
            <a:r>
              <a:rPr lang="en-US" dirty="0">
                <a:latin typeface="Source Sans 3" panose="020B0303030403020204" pitchFamily="34" charset="0"/>
              </a:rPr>
              <a:t>	Allocate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, then copy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into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list-&gt;next</a:t>
            </a:r>
          </a:p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Implementation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Allocate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then </a:t>
            </a:r>
            <a:r>
              <a:rPr lang="en-US" i="1" dirty="0">
                <a:latin typeface="Source Sans 3" panose="020B0303030403020204" pitchFamily="34" charset="0"/>
                <a:ea typeface="Source Code Pro" panose="020B0309030403020204" pitchFamily="34" charset="0"/>
              </a:rPr>
              <a:t>transfer ownership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of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0983B-1D53-0BB1-ABE2-3A9B6B45E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Correctness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0C419B-00AB-1EDA-95A2-5365869E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12</a:t>
            </a:fld>
            <a:endParaRPr lang="en-US"/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CF750320-1A5E-FC06-7131-3DA18F755806}"/>
              </a:ext>
            </a:extLst>
          </p:cNvPr>
          <p:cNvSpPr txBox="1">
            <a:spLocks/>
          </p:cNvSpPr>
          <p:nvPr/>
        </p:nvSpPr>
        <p:spPr>
          <a:xfrm>
            <a:off x="4706630" y="2911781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5" name="Content Placeholder 20">
            <a:extLst>
              <a:ext uri="{FF2B5EF4-FFF2-40B4-BE49-F238E27FC236}">
                <a16:creationId xmlns:a16="http://schemas.microsoft.com/office/drawing/2014/main" id="{B1C809AB-85E0-E59E-F8D5-C2FCE2614EB8}"/>
              </a:ext>
            </a:extLst>
          </p:cNvPr>
          <p:cNvSpPr txBox="1">
            <a:spLocks/>
          </p:cNvSpPr>
          <p:nvPr/>
        </p:nvSpPr>
        <p:spPr>
          <a:xfrm>
            <a:off x="458916" y="2911781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5A91A7C-B6F2-1F84-0B0C-CC92863FA02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8916" y="3295953"/>
            <a:ext cx="3806190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void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*list,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x,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D8D42D6C-EA51-3F9B-5B75-93BE1265B8C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6630" y="3295953"/>
            <a:ext cx="3806428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data: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next: Option&lt;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list: &amp;mut Node,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x: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 -&gt; ()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let n =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::new(Node 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data: x,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next: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list.next.take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(),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Some(n);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0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D2B7B2-9AF4-54CF-DE05-61A1DC82B5B6}"/>
              </a:ext>
            </a:extLst>
          </p:cNvPr>
          <p:cNvSpPr/>
          <p:nvPr/>
        </p:nvSpPr>
        <p:spPr>
          <a:xfrm>
            <a:off x="458821" y="5164380"/>
            <a:ext cx="380619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D352ED-EE91-B781-AC0B-BBDAF1E840A1}"/>
              </a:ext>
            </a:extLst>
          </p:cNvPr>
          <p:cNvSpPr/>
          <p:nvPr/>
        </p:nvSpPr>
        <p:spPr>
          <a:xfrm>
            <a:off x="460330" y="5899290"/>
            <a:ext cx="3806190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F3B9DD80-BF8D-8846-8BA9-824960751684}"/>
              </a:ext>
            </a:extLst>
          </p:cNvPr>
          <p:cNvCxnSpPr/>
          <p:nvPr/>
        </p:nvCxnSpPr>
        <p:spPr>
          <a:xfrm>
            <a:off x="4265011" y="5349046"/>
            <a:ext cx="1509" cy="642577"/>
          </a:xfrm>
          <a:prstGeom prst="curvedConnector3">
            <a:avLst>
              <a:gd name="adj1" fmla="val 15249105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16E761E-2EB9-1818-ECC1-A8E7BA871AFE}"/>
              </a:ext>
            </a:extLst>
          </p:cNvPr>
          <p:cNvSpPr/>
          <p:nvPr/>
        </p:nvSpPr>
        <p:spPr>
          <a:xfrm>
            <a:off x="4706749" y="5164380"/>
            <a:ext cx="3806190" cy="7349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3B1F2-8F95-71D7-0FCF-90B642C1718B}"/>
              </a:ext>
            </a:extLst>
          </p:cNvPr>
          <p:cNvSpPr/>
          <p:nvPr/>
        </p:nvSpPr>
        <p:spPr>
          <a:xfrm>
            <a:off x="4708258" y="5899290"/>
            <a:ext cx="3806190" cy="18466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88251207-5DCE-C684-C900-810BE66CB6A0}"/>
              </a:ext>
            </a:extLst>
          </p:cNvPr>
          <p:cNvCxnSpPr>
            <a:cxnSpLocks/>
          </p:cNvCxnSpPr>
          <p:nvPr/>
        </p:nvCxnSpPr>
        <p:spPr>
          <a:xfrm>
            <a:off x="8512939" y="5531835"/>
            <a:ext cx="1509" cy="459788"/>
          </a:xfrm>
          <a:prstGeom prst="curvedConnector3">
            <a:avLst>
              <a:gd name="adj1" fmla="val 15249105"/>
            </a:avLst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48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6F19A-4C18-3529-A493-79AD7B77D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B549FF4-BCE0-9864-5039-586081AA2DEA}"/>
              </a:ext>
            </a:extLst>
          </p:cNvPr>
          <p:cNvSpPr txBox="1"/>
          <p:nvPr/>
        </p:nvSpPr>
        <p:spPr>
          <a:xfrm>
            <a:off x="457200" y="1828701"/>
            <a:ext cx="8055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</a:rPr>
              <a:t>	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Semantics</a:t>
            </a:r>
            <a:r>
              <a:rPr lang="en-US" dirty="0">
                <a:latin typeface="Source Sans 3" panose="020B0303030403020204" pitchFamily="34" charset="0"/>
              </a:rPr>
              <a:t>	Allocate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, then copy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</a:rPr>
              <a:t> into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list-&gt;next</a:t>
            </a:r>
          </a:p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Implementation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Allocate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, then </a:t>
            </a:r>
            <a:r>
              <a:rPr lang="en-US" i="1" dirty="0">
                <a:latin typeface="Source Sans 3" panose="020B0303030403020204" pitchFamily="34" charset="0"/>
                <a:ea typeface="Source Code Pro" panose="020B0309030403020204" pitchFamily="34" charset="0"/>
              </a:rPr>
              <a:t>transfer ownership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of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to </a:t>
            </a:r>
            <a:r>
              <a:rPr lang="en-US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endParaRPr lang="en-US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</a:t>
            </a:r>
            <a:r>
              <a:rPr lang="en-US" b="1" dirty="0">
                <a:solidFill>
                  <a:srgbClr val="9437FF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Interface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The type of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Node::next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must be an </a:t>
            </a:r>
            <a:r>
              <a:rPr lang="en-US" i="1" dirty="0">
                <a:latin typeface="Source Sans 3" panose="020B0303030403020204" pitchFamily="34" charset="0"/>
                <a:ea typeface="Source Code Pro" panose="020B0309030403020204" pitchFamily="34" charset="0"/>
              </a:rPr>
              <a:t>owning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pointer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AF078-5F92-0BD3-B9DC-B1157B1D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Correctness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F524C8-70F3-9750-B718-E8C30C1B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13</a:t>
            </a:fld>
            <a:endParaRPr lang="en-US"/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8C559169-4D21-EBD3-E837-4BB80AA3AFAB}"/>
              </a:ext>
            </a:extLst>
          </p:cNvPr>
          <p:cNvSpPr txBox="1">
            <a:spLocks/>
          </p:cNvSpPr>
          <p:nvPr/>
        </p:nvSpPr>
        <p:spPr>
          <a:xfrm>
            <a:off x="4706630" y="2911781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5" name="Content Placeholder 20">
            <a:extLst>
              <a:ext uri="{FF2B5EF4-FFF2-40B4-BE49-F238E27FC236}">
                <a16:creationId xmlns:a16="http://schemas.microsoft.com/office/drawing/2014/main" id="{3502FB48-0E0C-1C9A-4897-AAAEB49F6250}"/>
              </a:ext>
            </a:extLst>
          </p:cNvPr>
          <p:cNvSpPr txBox="1">
            <a:spLocks/>
          </p:cNvSpPr>
          <p:nvPr/>
        </p:nvSpPr>
        <p:spPr>
          <a:xfrm>
            <a:off x="457288" y="2911781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33B7D5D-70E4-717B-511A-2F97048FFF2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88" y="3295953"/>
            <a:ext cx="3806190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void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*list,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x,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 =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malloc(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sizeof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(struct Node));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n-&gt;data = x;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n-&gt;next = list-&gt;next;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list-&gt;next = n;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4382EBE-EFF7-4BC7-5C3F-62CD6FC2AFD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6630" y="3295953"/>
            <a:ext cx="3806428" cy="3048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data: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next: Option&lt;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push(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list: &amp;mut Node,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x: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) -&gt; ()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let n =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::new(Node {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data: x,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next: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list.next.take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(),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}));</a:t>
            </a:r>
            <a:b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Some(n);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0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B1A162-A5ED-5C5A-3C58-78A095219022}"/>
              </a:ext>
            </a:extLst>
          </p:cNvPr>
          <p:cNvSpPr/>
          <p:nvPr/>
        </p:nvSpPr>
        <p:spPr>
          <a:xfrm>
            <a:off x="457193" y="5164380"/>
            <a:ext cx="380619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8FB19B-01C4-7498-E01B-D8931BF3876D}"/>
              </a:ext>
            </a:extLst>
          </p:cNvPr>
          <p:cNvSpPr/>
          <p:nvPr/>
        </p:nvSpPr>
        <p:spPr>
          <a:xfrm>
            <a:off x="458702" y="5899290"/>
            <a:ext cx="3806190" cy="1846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F886ADAF-BE55-266D-0D4E-F892F852386D}"/>
              </a:ext>
            </a:extLst>
          </p:cNvPr>
          <p:cNvCxnSpPr/>
          <p:nvPr/>
        </p:nvCxnSpPr>
        <p:spPr>
          <a:xfrm>
            <a:off x="4263383" y="5349046"/>
            <a:ext cx="1509" cy="642577"/>
          </a:xfrm>
          <a:prstGeom prst="curvedConnector3">
            <a:avLst>
              <a:gd name="adj1" fmla="val 15249105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98A4ED20-3093-6492-8BC6-A87EFBB6405E}"/>
              </a:ext>
            </a:extLst>
          </p:cNvPr>
          <p:cNvSpPr/>
          <p:nvPr/>
        </p:nvSpPr>
        <p:spPr>
          <a:xfrm>
            <a:off x="4705121" y="5164380"/>
            <a:ext cx="3806190" cy="7349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018474-C7B8-E41B-A015-7A7BB323D089}"/>
              </a:ext>
            </a:extLst>
          </p:cNvPr>
          <p:cNvSpPr/>
          <p:nvPr/>
        </p:nvSpPr>
        <p:spPr>
          <a:xfrm>
            <a:off x="4706630" y="5899290"/>
            <a:ext cx="3806190" cy="18466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7256733B-6FA7-3ADA-4F36-A32E2E429D5B}"/>
              </a:ext>
            </a:extLst>
          </p:cNvPr>
          <p:cNvCxnSpPr>
            <a:cxnSpLocks/>
          </p:cNvCxnSpPr>
          <p:nvPr/>
        </p:nvCxnSpPr>
        <p:spPr>
          <a:xfrm>
            <a:off x="8511311" y="5531835"/>
            <a:ext cx="1509" cy="459788"/>
          </a:xfrm>
          <a:prstGeom prst="curvedConnector3">
            <a:avLst>
              <a:gd name="adj1" fmla="val 15249105"/>
            </a:avLst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BF5717C-2C2C-840F-096E-B4C22701BE1E}"/>
              </a:ext>
            </a:extLst>
          </p:cNvPr>
          <p:cNvSpPr/>
          <p:nvPr/>
        </p:nvSpPr>
        <p:spPr>
          <a:xfrm>
            <a:off x="4705121" y="3716453"/>
            <a:ext cx="3806190" cy="184666"/>
          </a:xfrm>
          <a:prstGeom prst="rect">
            <a:avLst/>
          </a:prstGeom>
          <a:noFill/>
          <a:ln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80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C726C-813C-CAA3-303A-DFEF8841A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956E4F50-9A97-EACE-7EA6-184A976B5B31}"/>
              </a:ext>
            </a:extLst>
          </p:cNvPr>
          <p:cNvSpPr txBox="1"/>
          <p:nvPr/>
        </p:nvSpPr>
        <p:spPr>
          <a:xfrm>
            <a:off x="457200" y="1828701"/>
            <a:ext cx="8055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</a:rPr>
              <a:t>	</a:t>
            </a:r>
            <a:r>
              <a:rPr lang="en-US" b="1" dirty="0">
                <a:solidFill>
                  <a:schemeClr val="accent1">
                    <a:alpha val="25000"/>
                  </a:schemeClr>
                </a:solidFill>
                <a:latin typeface="Source Sans 3" panose="020B0303030403020204" pitchFamily="34" charset="0"/>
              </a:rPr>
              <a:t>Semantics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</a:rPr>
              <a:t>	Allocate 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</a:rPr>
              <a:t>, then copy 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</a:rPr>
              <a:t> into 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list-&gt;next</a:t>
            </a:r>
          </a:p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	</a:t>
            </a:r>
            <a:r>
              <a:rPr lang="en-US" b="1" dirty="0">
                <a:solidFill>
                  <a:schemeClr val="accent2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Implementation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	Allocate 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, then </a:t>
            </a:r>
            <a:r>
              <a:rPr lang="en-US" i="1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transfer ownership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 of 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dirty="0">
                <a:solidFill>
                  <a:schemeClr val="tx1">
                    <a:alpha val="25000"/>
                  </a:schemeClr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 to </a:t>
            </a:r>
            <a:r>
              <a:rPr lang="en-US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endParaRPr lang="en-US" dirty="0">
              <a:solidFill>
                <a:schemeClr val="tx1">
                  <a:alpha val="2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  <a:p>
            <a:pPr>
              <a:tabLst>
                <a:tab pos="1828800" algn="r"/>
                <a:tab pos="1935163" algn="l"/>
              </a:tabLst>
            </a:pP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</a:t>
            </a:r>
            <a:r>
              <a:rPr lang="en-US" b="1" dirty="0">
                <a:solidFill>
                  <a:srgbClr val="9437FF"/>
                </a:solidFill>
                <a:latin typeface="Source Sans 3" panose="020B0303030403020204" pitchFamily="34" charset="0"/>
                <a:ea typeface="Source Code Pro" panose="020B0309030403020204" pitchFamily="34" charset="0"/>
              </a:rPr>
              <a:t>Interface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	The type of </a:t>
            </a: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Node::next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must be an </a:t>
            </a:r>
            <a:r>
              <a:rPr lang="en-US" i="1" dirty="0">
                <a:latin typeface="Source Sans 3" panose="020B0303030403020204" pitchFamily="34" charset="0"/>
                <a:ea typeface="Source Code Pro" panose="020B0309030403020204" pitchFamily="34" charset="0"/>
              </a:rPr>
              <a:t>owning</a:t>
            </a:r>
            <a:r>
              <a:rPr lang="en-US" dirty="0">
                <a:latin typeface="Source Sans 3" panose="020B0303030403020204" pitchFamily="34" charset="0"/>
                <a:ea typeface="Source Code Pro" panose="020B0309030403020204" pitchFamily="34" charset="0"/>
              </a:rPr>
              <a:t> pointer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FB000C-9A55-9FB8-5016-3B5C0896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Correctness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817B7-732E-DB9B-99F6-B7C1972C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14</a:t>
            </a:fld>
            <a:endParaRPr lang="en-US"/>
          </a:p>
        </p:txBody>
      </p:sp>
      <p:sp>
        <p:nvSpPr>
          <p:cNvPr id="14" name="Content Placeholder 16">
            <a:extLst>
              <a:ext uri="{FF2B5EF4-FFF2-40B4-BE49-F238E27FC236}">
                <a16:creationId xmlns:a16="http://schemas.microsoft.com/office/drawing/2014/main" id="{1F0A12C0-4D06-1B27-C63D-DAE24C851788}"/>
              </a:ext>
            </a:extLst>
          </p:cNvPr>
          <p:cNvSpPr txBox="1">
            <a:spLocks/>
          </p:cNvSpPr>
          <p:nvPr/>
        </p:nvSpPr>
        <p:spPr>
          <a:xfrm>
            <a:off x="4706630" y="2911781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15" name="Content Placeholder 20">
            <a:extLst>
              <a:ext uri="{FF2B5EF4-FFF2-40B4-BE49-F238E27FC236}">
                <a16:creationId xmlns:a16="http://schemas.microsoft.com/office/drawing/2014/main" id="{E214FD27-91BA-14F9-BAB2-FB2FFDD39801}"/>
              </a:ext>
            </a:extLst>
          </p:cNvPr>
          <p:cNvSpPr txBox="1">
            <a:spLocks/>
          </p:cNvSpPr>
          <p:nvPr/>
        </p:nvSpPr>
        <p:spPr>
          <a:xfrm>
            <a:off x="457288" y="2911781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1406833-1529-3274-4E95-146264F2966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88" y="3295953"/>
            <a:ext cx="3806190" cy="818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int data;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struct Node *next;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};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0DD0311-E9B9-19B5-A134-00C3197E46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6630" y="3295953"/>
            <a:ext cx="3806428" cy="818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struct Node {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  data: i32,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next: Option&lt;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Rc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</a:t>
            </a:r>
            <a:r>
              <a:rPr lang="en-US" sz="10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RefCell</a:t>
            </a:r>
            <a:r>
              <a:rPr lang="en-US" sz="10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&lt;&lt;Node&gt;&gt;&gt;,</a:t>
            </a:r>
            <a:b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0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000" dirty="0">
              <a:solidFill>
                <a:schemeClr val="tx1">
                  <a:alpha val="2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32F28D-9A4B-2886-63D0-5BEC1E0C0885}"/>
              </a:ext>
            </a:extLst>
          </p:cNvPr>
          <p:cNvSpPr/>
          <p:nvPr/>
        </p:nvSpPr>
        <p:spPr>
          <a:xfrm>
            <a:off x="4705121" y="3716453"/>
            <a:ext cx="3806190" cy="184666"/>
          </a:xfrm>
          <a:prstGeom prst="rect">
            <a:avLst/>
          </a:prstGeom>
          <a:noFill/>
          <a:ln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D21796B-2FAB-F4FF-8455-D08E8B83E2AD}"/>
              </a:ext>
            </a:extLst>
          </p:cNvPr>
          <p:cNvGrpSpPr/>
          <p:nvPr/>
        </p:nvGrpSpPr>
        <p:grpSpPr>
          <a:xfrm>
            <a:off x="329430" y="3901119"/>
            <a:ext cx="8181874" cy="1553901"/>
            <a:chOff x="329430" y="3901119"/>
            <a:chExt cx="8181874" cy="155390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A6F3293-7770-D292-1F8A-D83434CB613D}"/>
                </a:ext>
              </a:extLst>
            </p:cNvPr>
            <p:cNvSpPr/>
            <p:nvPr/>
          </p:nvSpPr>
          <p:spPr>
            <a:xfrm>
              <a:off x="330542" y="4778931"/>
              <a:ext cx="3686802" cy="66387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2B693A6-C084-377C-0620-AEC3D527D930}"/>
                </a:ext>
              </a:extLst>
            </p:cNvPr>
            <p:cNvSpPr/>
            <p:nvPr/>
          </p:nvSpPr>
          <p:spPr>
            <a:xfrm>
              <a:off x="4037968" y="4787640"/>
              <a:ext cx="4473315" cy="655160"/>
            </a:xfrm>
            <a:prstGeom prst="rect">
              <a:avLst/>
            </a:prstGeom>
            <a:solidFill>
              <a:srgbClr val="00B05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83D0DB-DCD9-B1A2-BE3F-2C4454402548}"/>
                </a:ext>
              </a:extLst>
            </p:cNvPr>
            <p:cNvSpPr txBox="1"/>
            <p:nvPr/>
          </p:nvSpPr>
          <p:spPr>
            <a:xfrm>
              <a:off x="1033284" y="4926200"/>
              <a:ext cx="910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&amp;Node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FECE64-3948-84EE-9DE5-E1C3B510A54F}"/>
                </a:ext>
              </a:extLst>
            </p:cNvPr>
            <p:cNvSpPr txBox="1"/>
            <p:nvPr/>
          </p:nvSpPr>
          <p:spPr>
            <a:xfrm>
              <a:off x="1945584" y="4926200"/>
              <a:ext cx="14476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&amp;mut Node</a:t>
              </a:r>
              <a:endParaRPr lang="en-US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48D35D-27B6-AC39-1E43-FBB4E722F76C}"/>
                </a:ext>
              </a:extLst>
            </p:cNvPr>
            <p:cNvSpPr txBox="1"/>
            <p:nvPr/>
          </p:nvSpPr>
          <p:spPr>
            <a:xfrm>
              <a:off x="4238078" y="4932309"/>
              <a:ext cx="36190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Option&lt;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Rc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RefCell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&lt;Node&gt;&gt;&gt;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32693CA-388A-F775-3EEF-70FF98B5FB07}"/>
                </a:ext>
              </a:extLst>
            </p:cNvPr>
            <p:cNvSpPr/>
            <p:nvPr/>
          </p:nvSpPr>
          <p:spPr>
            <a:xfrm>
              <a:off x="329430" y="4787640"/>
              <a:ext cx="8181874" cy="658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ED18E3-136F-913A-A234-B4525EAB5846}"/>
                </a:ext>
              </a:extLst>
            </p:cNvPr>
            <p:cNvSpPr txBox="1"/>
            <p:nvPr/>
          </p:nvSpPr>
          <p:spPr>
            <a:xfrm>
              <a:off x="3366997" y="4926200"/>
              <a:ext cx="375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…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98F79D5-76A7-B927-CC92-B753BE77DC40}"/>
                </a:ext>
              </a:extLst>
            </p:cNvPr>
            <p:cNvSpPr txBox="1"/>
            <p:nvPr/>
          </p:nvSpPr>
          <p:spPr>
            <a:xfrm>
              <a:off x="457200" y="4967454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❌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16C1684-4F09-C5B6-E45F-430F3C28A7FD}"/>
                </a:ext>
              </a:extLst>
            </p:cNvPr>
            <p:cNvCxnSpPr/>
            <p:nvPr/>
          </p:nvCxnSpPr>
          <p:spPr>
            <a:xfrm>
              <a:off x="4027655" y="4796350"/>
              <a:ext cx="0" cy="65867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C7EC9E-201D-F3FB-28CB-A826CAD0CB4C}"/>
                </a:ext>
              </a:extLst>
            </p:cNvPr>
            <p:cNvSpPr txBox="1"/>
            <p:nvPr/>
          </p:nvSpPr>
          <p:spPr>
            <a:xfrm>
              <a:off x="8006026" y="4967454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✅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E11A3A3-E993-6156-590C-3F5FCECAA9AB}"/>
                </a:ext>
              </a:extLst>
            </p:cNvPr>
            <p:cNvCxnSpPr>
              <a:cxnSpLocks/>
              <a:endCxn id="3" idx="2"/>
            </p:cNvCxnSpPr>
            <p:nvPr/>
          </p:nvCxnSpPr>
          <p:spPr>
            <a:xfrm flipV="1">
              <a:off x="6608216" y="3901119"/>
              <a:ext cx="0" cy="87781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385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56FE0-7344-4D6E-C5A6-B9B65100A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57240994-DDF1-5807-7615-A1D3394318C0}"/>
              </a:ext>
            </a:extLst>
          </p:cNvPr>
          <p:cNvGrpSpPr/>
          <p:nvPr/>
        </p:nvGrpSpPr>
        <p:grpSpPr>
          <a:xfrm>
            <a:off x="459487" y="4349569"/>
            <a:ext cx="8222740" cy="1542023"/>
            <a:chOff x="459487" y="4349569"/>
            <a:chExt cx="8222740" cy="154202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66CD45-7E32-7B55-F2D1-FEB5F151A5A2}"/>
                </a:ext>
              </a:extLst>
            </p:cNvPr>
            <p:cNvSpPr/>
            <p:nvPr/>
          </p:nvSpPr>
          <p:spPr>
            <a:xfrm>
              <a:off x="1963616" y="4349569"/>
              <a:ext cx="6718611" cy="1540142"/>
            </a:xfrm>
            <a:prstGeom prst="rect">
              <a:avLst/>
            </a:prstGeom>
            <a:solidFill>
              <a:srgbClr val="00B05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8AEBD31-04AA-1BB3-E49A-F3C5775BA66B}"/>
                </a:ext>
              </a:extLst>
            </p:cNvPr>
            <p:cNvSpPr/>
            <p:nvPr/>
          </p:nvSpPr>
          <p:spPr>
            <a:xfrm>
              <a:off x="459487" y="4355621"/>
              <a:ext cx="1504130" cy="1535959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B6D5A4-3138-21A2-7841-2B6154CA14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3616" y="4355622"/>
              <a:ext cx="1" cy="153597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612DAD-D0F4-A012-B6EE-231B4C71F1C4}"/>
                </a:ext>
              </a:extLst>
            </p:cNvPr>
            <p:cNvSpPr txBox="1"/>
            <p:nvPr/>
          </p:nvSpPr>
          <p:spPr>
            <a:xfrm>
              <a:off x="571502" y="5522249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Source Sans 3" panose="020B0303030403020204" pitchFamily="34" charset="0"/>
                </a:rPr>
                <a:t>❌</a:t>
              </a:r>
              <a:r>
                <a:rPr lang="en-US" dirty="0">
                  <a:latin typeface="Source Sans 3" panose="020B0303030403020204" pitchFamily="34" charset="0"/>
                </a:rPr>
                <a:t> incorrect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BBB6F80-B930-6D38-B559-87DF3CD3D0C9}"/>
                </a:ext>
              </a:extLst>
            </p:cNvPr>
            <p:cNvSpPr txBox="1"/>
            <p:nvPr/>
          </p:nvSpPr>
          <p:spPr>
            <a:xfrm>
              <a:off x="4765586" y="5520379"/>
              <a:ext cx="1114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Source Sans 3" panose="020B0303030403020204" pitchFamily="34" charset="0"/>
                </a:rPr>
                <a:t>✅</a:t>
              </a:r>
              <a:r>
                <a:rPr lang="en-US" dirty="0">
                  <a:latin typeface="Source Sans 3" panose="020B0303030403020204" pitchFamily="34" charset="0"/>
                </a:rPr>
                <a:t> correct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2CB2F77-E0AC-E1E8-B61A-287D22B0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Translation: 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D48ED-6E11-570C-50B0-96A05E4A6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5" y="1709862"/>
            <a:ext cx="8222742" cy="3941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push( struct Node *list,  int x, ) { /* mutate list */ }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ED786-72D9-B926-48FF-4510B8FC2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15</a:t>
            </a:fld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8B81398-352B-391B-E04B-6153AE27DF71}"/>
              </a:ext>
            </a:extLst>
          </p:cNvPr>
          <p:cNvGrpSpPr/>
          <p:nvPr/>
        </p:nvGrpSpPr>
        <p:grpSpPr>
          <a:xfrm>
            <a:off x="459486" y="4519745"/>
            <a:ext cx="8222742" cy="941365"/>
            <a:chOff x="459486" y="4519745"/>
            <a:chExt cx="8222742" cy="9413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45474B-FF0D-BB0D-5033-4B044FB64204}"/>
                </a:ext>
              </a:extLst>
            </p:cNvPr>
            <p:cNvSpPr txBox="1"/>
            <p:nvPr/>
          </p:nvSpPr>
          <p:spPr>
            <a:xfrm>
              <a:off x="3733800" y="4519745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RefCell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&lt;Node&gt;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BBB772-5AF7-6248-9588-2A27D581AD3F}"/>
                </a:ext>
              </a:extLst>
            </p:cNvPr>
            <p:cNvSpPr txBox="1"/>
            <p:nvPr/>
          </p:nvSpPr>
          <p:spPr>
            <a:xfrm>
              <a:off x="2133600" y="4519745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&amp;mut Node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51659E-CDE3-D62B-156B-AE40655FEB20}"/>
                </a:ext>
              </a:extLst>
            </p:cNvPr>
            <p:cNvSpPr txBox="1"/>
            <p:nvPr/>
          </p:nvSpPr>
          <p:spPr>
            <a:xfrm>
              <a:off x="6019800" y="4519745"/>
              <a:ext cx="2514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Rc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RefCell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&lt;Node&gt;&gt;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93FF78-498C-2678-D3D0-96203BD16FA3}"/>
                </a:ext>
              </a:extLst>
            </p:cNvPr>
            <p:cNvSpPr txBox="1"/>
            <p:nvPr/>
          </p:nvSpPr>
          <p:spPr>
            <a:xfrm>
              <a:off x="762000" y="4519745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&amp;Node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6657696-3145-128F-F931-3E7624403E2B}"/>
                </a:ext>
              </a:extLst>
            </p:cNvPr>
            <p:cNvCxnSpPr/>
            <p:nvPr/>
          </p:nvCxnSpPr>
          <p:spPr>
            <a:xfrm>
              <a:off x="800102" y="5047339"/>
              <a:ext cx="75438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701A7A-19B2-2F09-4E79-C5BECCA3868E}"/>
                </a:ext>
              </a:extLst>
            </p:cNvPr>
            <p:cNvSpPr txBox="1"/>
            <p:nvPr/>
          </p:nvSpPr>
          <p:spPr>
            <a:xfrm>
              <a:off x="459486" y="5184111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Source Sans 3" panose="020B0303030403020204" pitchFamily="34" charset="0"/>
                </a:rPr>
                <a:t>less costly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73BB87-84B8-CFAE-60D9-52B1A8CD6910}"/>
                </a:ext>
              </a:extLst>
            </p:cNvPr>
            <p:cNvSpPr txBox="1"/>
            <p:nvPr/>
          </p:nvSpPr>
          <p:spPr>
            <a:xfrm>
              <a:off x="7782970" y="5184111"/>
              <a:ext cx="899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Source Sans 3" panose="020B0303030403020204" pitchFamily="34" charset="0"/>
                </a:rPr>
                <a:t>more costly</a:t>
              </a:r>
            </a:p>
          </p:txBody>
        </p:sp>
      </p:grp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C11511D0-9835-4447-A65E-839F155E9726}"/>
              </a:ext>
            </a:extLst>
          </p:cNvPr>
          <p:cNvSpPr txBox="1">
            <a:spLocks/>
          </p:cNvSpPr>
          <p:nvPr/>
        </p:nvSpPr>
        <p:spPr>
          <a:xfrm>
            <a:off x="459485" y="2106001"/>
            <a:ext cx="8222742" cy="39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push( list: </a:t>
            </a:r>
            <a:r>
              <a:rPr lang="en-US" sz="1600" u="sng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         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x: i32, ) { /* mutate list */ }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D5A315-3EBE-CE62-59EE-F1D44600616F}"/>
              </a:ext>
            </a:extLst>
          </p:cNvPr>
          <p:cNvSpPr/>
          <p:nvPr/>
        </p:nvSpPr>
        <p:spPr>
          <a:xfrm>
            <a:off x="1828800" y="2130820"/>
            <a:ext cx="2286000" cy="3713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4BF9C89-176F-0E93-7E97-CEE40B7338E1}"/>
              </a:ext>
            </a:extLst>
          </p:cNvPr>
          <p:cNvGrpSpPr/>
          <p:nvPr/>
        </p:nvGrpSpPr>
        <p:grpSpPr>
          <a:xfrm>
            <a:off x="1752600" y="3248580"/>
            <a:ext cx="2209800" cy="1271165"/>
            <a:chOff x="1752600" y="3248580"/>
            <a:chExt cx="2209800" cy="127116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3A40D16-E19A-45DC-B55E-0199C7A5B95E}"/>
                </a:ext>
              </a:extLst>
            </p:cNvPr>
            <p:cNvSpPr txBox="1"/>
            <p:nvPr/>
          </p:nvSpPr>
          <p:spPr>
            <a:xfrm>
              <a:off x="1752600" y="3248580"/>
              <a:ext cx="2209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Sans 3" panose="020B0303030403020204" pitchFamily="34" charset="0"/>
                </a:rPr>
                <a:t>correct and precise </a:t>
              </a:r>
              <a:r>
                <a:rPr lang="en-US" sz="1100" dirty="0">
                  <a:latin typeface="Source Sans 3" panose="020B0303030403020204" pitchFamily="34" charset="0"/>
                </a:rPr>
                <a:t>⭐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432ABCC-7A05-0AA1-D528-9E8A0B2B5E5C}"/>
                </a:ext>
              </a:extLst>
            </p:cNvPr>
            <p:cNvCxnSpPr>
              <a:stCxn id="42" idx="2"/>
              <a:endCxn id="21" idx="0"/>
            </p:cNvCxnSpPr>
            <p:nvPr/>
          </p:nvCxnSpPr>
          <p:spPr>
            <a:xfrm>
              <a:off x="2857500" y="3617912"/>
              <a:ext cx="0" cy="90183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2D466A-DEAE-7D3F-57A9-F762EBE6C4C5}"/>
              </a:ext>
            </a:extLst>
          </p:cNvPr>
          <p:cNvGrpSpPr/>
          <p:nvPr/>
        </p:nvGrpSpPr>
        <p:grpSpPr>
          <a:xfrm>
            <a:off x="4724400" y="3248580"/>
            <a:ext cx="2590800" cy="1271165"/>
            <a:chOff x="4724400" y="3248580"/>
            <a:chExt cx="2590800" cy="127116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79D6BCE-1F2A-0F78-4A6C-334E813A7660}"/>
                </a:ext>
              </a:extLst>
            </p:cNvPr>
            <p:cNvSpPr txBox="1"/>
            <p:nvPr/>
          </p:nvSpPr>
          <p:spPr>
            <a:xfrm>
              <a:off x="4724400" y="3248580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Sans 3" panose="020B0303030403020204" pitchFamily="34" charset="0"/>
                </a:rPr>
                <a:t>correct, but not precise </a:t>
              </a:r>
              <a:r>
                <a:rPr lang="en-US" sz="1100" dirty="0">
                  <a:latin typeface="Source Sans 3" panose="020B0303030403020204" pitchFamily="34" charset="0"/>
                </a:rPr>
                <a:t>👎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D724EEC-DD39-E845-1B9A-7EA8B7C582D2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 flipH="1">
              <a:off x="4800600" y="3617912"/>
              <a:ext cx="595679" cy="90183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8A7B8F9-684C-399F-609A-2412D6E4B254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6686551" y="3617912"/>
              <a:ext cx="590549" cy="90183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5F35D427-A880-3E62-7142-D1B4B9030B88}"/>
              </a:ext>
            </a:extLst>
          </p:cNvPr>
          <p:cNvSpPr txBox="1">
            <a:spLocks/>
          </p:cNvSpPr>
          <p:nvPr/>
        </p:nvSpPr>
        <p:spPr>
          <a:xfrm>
            <a:off x="459485" y="2104886"/>
            <a:ext cx="8222742" cy="39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push( list:   &amp;mut Node, x: i32, ) { /* mutate list */ }</a:t>
            </a:r>
          </a:p>
        </p:txBody>
      </p:sp>
    </p:spTree>
    <p:extLst>
      <p:ext uri="{BB962C8B-B14F-4D97-AF65-F5344CB8AC3E}">
        <p14:creationId xmlns:p14="http://schemas.microsoft.com/office/powerpoint/2010/main" val="391194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A0B48-D8F9-B0E3-4E26-65F62FD9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4C64-9C15-69BE-C128-A1E86C2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F9E83-1E9D-00FA-753C-0D85E7623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Motivation and Background</a:t>
            </a:r>
          </a:p>
          <a:p>
            <a:r>
              <a:rPr lang="en-US" sz="2400" dirty="0"/>
              <a:t>Interface Translation: Problem Setup and Challenges</a:t>
            </a:r>
          </a:p>
          <a:p>
            <a:r>
              <a:rPr lang="en-US" sz="2400" b="1" dirty="0"/>
              <a:t>&amp;</a:t>
            </a:r>
            <a:r>
              <a:rPr lang="en-US" sz="2400" b="1" dirty="0" err="1"/>
              <a:t>inator</a:t>
            </a:r>
            <a:r>
              <a:rPr lang="en-US" sz="2400" b="1" dirty="0"/>
              <a:t> Architecture and Technical Insights</a:t>
            </a:r>
          </a:p>
          <a:p>
            <a:r>
              <a:rPr lang="en-US" sz="2400" b="1" dirty="0"/>
              <a:t>&amp;</a:t>
            </a:r>
            <a:r>
              <a:rPr lang="en-US" sz="2400" b="1" dirty="0" err="1"/>
              <a:t>inator</a:t>
            </a:r>
            <a:r>
              <a:rPr lang="en-US" sz="2400" b="1" dirty="0"/>
              <a:t> Constraints: Overview and Examples</a:t>
            </a:r>
          </a:p>
          <a:p>
            <a:r>
              <a:rPr lang="en-US" sz="2400" dirty="0"/>
              <a:t>Correctness, Precision, and Performance Results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7B305-F872-3A17-ED3B-C72ABD07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64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B2618-D386-3FE1-7659-8C6462F9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&amp;</a:t>
            </a:r>
            <a:r>
              <a:rPr lang="en-US" dirty="0" err="1"/>
              <a:t>inator</a:t>
            </a:r>
            <a:r>
              <a:rPr lang="en-US" dirty="0"/>
              <a:t>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B75EF-03F3-17A9-5B98-8D508B67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17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8C7A41C-66ED-37BA-D704-2AB0B1DF9F28}"/>
              </a:ext>
            </a:extLst>
          </p:cNvPr>
          <p:cNvSpPr/>
          <p:nvPr/>
        </p:nvSpPr>
        <p:spPr>
          <a:xfrm>
            <a:off x="800321" y="3533032"/>
            <a:ext cx="1485678" cy="708839"/>
          </a:xfrm>
          <a:prstGeom prst="roundRect">
            <a:avLst>
              <a:gd name="adj" fmla="val 1558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Conversion to &amp;</a:t>
            </a:r>
            <a:r>
              <a:rPr lang="en-US" dirty="0" err="1">
                <a:solidFill>
                  <a:schemeClr val="tx1"/>
                </a:solidFill>
                <a:latin typeface="Source Sans 3" panose="020B0303030403020204" pitchFamily="34" charset="0"/>
              </a:rPr>
              <a:t>inator</a:t>
            </a:r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 IR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144BF5-02C6-9249-F973-43938E4BBEBD}"/>
              </a:ext>
            </a:extLst>
          </p:cNvPr>
          <p:cNvCxnSpPr>
            <a:cxnSpLocks/>
            <a:stCxn id="9" idx="1"/>
            <a:endCxn id="6" idx="0"/>
          </p:cNvCxnSpPr>
          <p:nvPr/>
        </p:nvCxnSpPr>
        <p:spPr>
          <a:xfrm>
            <a:off x="1543160" y="2687237"/>
            <a:ext cx="0" cy="84579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3AADE4-E8C7-CB34-47B4-57DCEA2018FB}"/>
              </a:ext>
            </a:extLst>
          </p:cNvPr>
          <p:cNvCxnSpPr>
            <a:cxnSpLocks/>
            <a:stCxn id="6" idx="3"/>
            <a:endCxn id="23" idx="1"/>
          </p:cNvCxnSpPr>
          <p:nvPr/>
        </p:nvCxnSpPr>
        <p:spPr>
          <a:xfrm flipV="1">
            <a:off x="2285999" y="3887450"/>
            <a:ext cx="1371601" cy="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nip Single Corner Rectangle 8">
            <a:extLst>
              <a:ext uri="{FF2B5EF4-FFF2-40B4-BE49-F238E27FC236}">
                <a16:creationId xmlns:a16="http://schemas.microsoft.com/office/drawing/2014/main" id="{65A8D432-647D-E77C-FDCE-1F4D30C86280}"/>
              </a:ext>
            </a:extLst>
          </p:cNvPr>
          <p:cNvSpPr/>
          <p:nvPr/>
        </p:nvSpPr>
        <p:spPr>
          <a:xfrm>
            <a:off x="1200260" y="1772837"/>
            <a:ext cx="685800" cy="914400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C</a:t>
            </a:r>
          </a:p>
        </p:txBody>
      </p:sp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B48293EA-9C56-6787-876D-BAB8F4455B4D}"/>
              </a:ext>
            </a:extLst>
          </p:cNvPr>
          <p:cNvSpPr/>
          <p:nvPr/>
        </p:nvSpPr>
        <p:spPr>
          <a:xfrm>
            <a:off x="7331474" y="4759766"/>
            <a:ext cx="1163616" cy="914400"/>
          </a:xfrm>
          <a:prstGeom prst="snip1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Rust interface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DE4CC33C-0A25-EC8F-7CD1-CBF087D3E986}"/>
              </a:ext>
            </a:extLst>
          </p:cNvPr>
          <p:cNvSpPr/>
          <p:nvPr/>
        </p:nvSpPr>
        <p:spPr>
          <a:xfrm>
            <a:off x="3657600" y="3381136"/>
            <a:ext cx="1371600" cy="1012627"/>
          </a:xfrm>
          <a:prstGeom prst="roundRect">
            <a:avLst>
              <a:gd name="adj" fmla="val 1558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Constraint generation analysis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FB39D20-F51E-605D-8C06-DCDAE1885A82}"/>
              </a:ext>
            </a:extLst>
          </p:cNvPr>
          <p:cNvSpPr/>
          <p:nvPr/>
        </p:nvSpPr>
        <p:spPr>
          <a:xfrm>
            <a:off x="7143639" y="3547800"/>
            <a:ext cx="1539287" cy="708839"/>
          </a:xfrm>
          <a:prstGeom prst="roundRect">
            <a:avLst>
              <a:gd name="adj" fmla="val 15583"/>
            </a:avLst>
          </a:prstGeom>
          <a:noFill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Off-the-shelf SMT Solver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7FDB3D9-7BB5-2F7D-A8B0-48F38D148110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>
          <a:xfrm>
            <a:off x="5029200" y="3887450"/>
            <a:ext cx="2114439" cy="147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24C162-B705-DDC9-507B-226BFE74ADBC}"/>
              </a:ext>
            </a:extLst>
          </p:cNvPr>
          <p:cNvCxnSpPr>
            <a:cxnSpLocks/>
            <a:stCxn id="26" idx="2"/>
            <a:endCxn id="10" idx="3"/>
          </p:cNvCxnSpPr>
          <p:nvPr/>
        </p:nvCxnSpPr>
        <p:spPr>
          <a:xfrm flipH="1">
            <a:off x="7913282" y="4256639"/>
            <a:ext cx="1" cy="5031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021284DB-E44E-0ED9-F623-77F25269645C}"/>
              </a:ext>
            </a:extLst>
          </p:cNvPr>
          <p:cNvSpPr/>
          <p:nvPr/>
        </p:nvSpPr>
        <p:spPr>
          <a:xfrm>
            <a:off x="2286000" y="3381138"/>
            <a:ext cx="1371600" cy="512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&amp;</a:t>
            </a:r>
            <a:r>
              <a:rPr lang="en-US" dirty="0" err="1">
                <a:solidFill>
                  <a:schemeClr val="tx1"/>
                </a:solidFill>
                <a:latin typeface="Source Sans 3" panose="020B0303030403020204" pitchFamily="34" charset="0"/>
              </a:rPr>
              <a:t>inator</a:t>
            </a:r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 IR</a:t>
            </a:r>
            <a:b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</a:br>
            <a:r>
              <a:rPr lang="en-US" sz="1200" i="1" dirty="0">
                <a:solidFill>
                  <a:schemeClr val="tx1"/>
                </a:solidFill>
                <a:latin typeface="Source Sans 3" panose="020B0303030403020204" pitchFamily="34" charset="0"/>
              </a:rPr>
              <a:t>(3-address code)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215880C-31B4-946A-577E-910BE1CFBD83}"/>
              </a:ext>
            </a:extLst>
          </p:cNvPr>
          <p:cNvSpPr/>
          <p:nvPr/>
        </p:nvSpPr>
        <p:spPr>
          <a:xfrm>
            <a:off x="5583741" y="3200399"/>
            <a:ext cx="1371600" cy="687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3" panose="020B0303030403020204" pitchFamily="34" charset="0"/>
              </a:rPr>
              <a:t>SMT Constraints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5ABA83-574B-62B0-7374-B8585693B2FC}"/>
              </a:ext>
            </a:extLst>
          </p:cNvPr>
          <p:cNvSpPr/>
          <p:nvPr/>
        </p:nvSpPr>
        <p:spPr>
          <a:xfrm>
            <a:off x="457199" y="2973051"/>
            <a:ext cx="4952993" cy="1786715"/>
          </a:xfrm>
          <a:prstGeom prst="rect">
            <a:avLst/>
          </a:prstGeom>
          <a:noFill/>
          <a:ln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AD2C4A-AC08-9CDA-161C-5A7B3046641B}"/>
              </a:ext>
            </a:extLst>
          </p:cNvPr>
          <p:cNvSpPr txBox="1"/>
          <p:nvPr/>
        </p:nvSpPr>
        <p:spPr>
          <a:xfrm>
            <a:off x="1652671" y="4847634"/>
            <a:ext cx="2638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2"/>
                </a:solidFill>
                <a:latin typeface="Source Sans 3" panose="020B0303030403020204" pitchFamily="34" charset="0"/>
              </a:rPr>
              <a:t>&amp;</a:t>
            </a:r>
            <a:r>
              <a:rPr lang="en-US" i="1" dirty="0" err="1">
                <a:solidFill>
                  <a:schemeClr val="accent2"/>
                </a:solidFill>
                <a:latin typeface="Source Sans 3" panose="020B0303030403020204" pitchFamily="34" charset="0"/>
              </a:rPr>
              <a:t>inator</a:t>
            </a:r>
            <a:r>
              <a:rPr lang="en-US" i="1" dirty="0">
                <a:solidFill>
                  <a:schemeClr val="accent2"/>
                </a:solidFill>
                <a:latin typeface="Source Sans 3" panose="020B0303030403020204" pitchFamily="34" charset="0"/>
              </a:rPr>
              <a:t>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849056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4F6EE-363E-1DC5-1165-DAFB395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A925-9E44-BAEA-FC47-8507E78A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Insight: Type Fragments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9F6F6-8CF7-1660-32EC-DF6897B35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5" y="1709862"/>
            <a:ext cx="8222742" cy="875881"/>
          </a:xfrm>
        </p:spPr>
        <p:txBody>
          <a:bodyPr/>
          <a:lstStyle/>
          <a:p>
            <a:r>
              <a:rPr lang="en-US" dirty="0"/>
              <a:t>C types </a:t>
            </a:r>
            <a:r>
              <a:rPr lang="en-US" dirty="0">
                <a:sym typeface="Wingdings" pitchFamily="2" charset="2"/>
              </a:rPr>
              <a:t>become </a:t>
            </a:r>
            <a:r>
              <a:rPr lang="en-US" i="1" dirty="0">
                <a:sym typeface="Wingdings" pitchFamily="2" charset="2"/>
              </a:rPr>
              <a:t>type fragments</a:t>
            </a:r>
          </a:p>
          <a:p>
            <a:pPr lvl="1"/>
            <a:r>
              <a:rPr lang="en-US" dirty="0"/>
              <a:t>Simplify constraints + improve performance + adjust indirection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4A760-A489-271E-04F5-E239CFAC3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18</a:t>
            </a:fld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79C9A64-B543-BAED-64F7-3B0F39725DC4}"/>
              </a:ext>
            </a:extLst>
          </p:cNvPr>
          <p:cNvGrpSpPr/>
          <p:nvPr/>
        </p:nvGrpSpPr>
        <p:grpSpPr>
          <a:xfrm>
            <a:off x="459485" y="2691906"/>
            <a:ext cx="7260834" cy="3660775"/>
            <a:chOff x="459485" y="2691906"/>
            <a:chExt cx="7260834" cy="3660775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3270B132-306E-3BBC-5F8E-060D37FF05F3}"/>
                </a:ext>
              </a:extLst>
            </p:cNvPr>
            <p:cNvSpPr txBox="1">
              <a:spLocks/>
            </p:cNvSpPr>
            <p:nvPr/>
          </p:nvSpPr>
          <p:spPr>
            <a:xfrm>
              <a:off x="459485" y="2691906"/>
              <a:ext cx="3806190" cy="366077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urce Sans 3" panose="020B0303030403020204" pitchFamily="34" charset="0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urce Sans 3" panose="020B0303030403020204" pitchFamily="34" charset="0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urce Sans 3" panose="020B0303030403020204" pitchFamily="34" charset="0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urce Sans 3" panose="020B0303030403020204" pitchFamily="34" charset="0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lnSpc>
                  <a:spcPct val="12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urce Sans 3" panose="020B0303030403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struct Node {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int data;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</a:t>
              </a:r>
              <a:r>
                <a:rPr lang="en-US" sz="1200" b="1" dirty="0">
                  <a:solidFill>
                    <a:schemeClr val="accent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struct Node *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</a:t>
              </a:r>
              <a:r>
                <a:rPr lang="en-US" sz="1200" dirty="0">
                  <a:solidFill>
                    <a:schemeClr val="tx1">
                      <a:alpha val="25000"/>
                    </a:schemeClr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next;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};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b="1" dirty="0">
                  <a:solidFill>
                    <a:schemeClr val="accent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void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</a:t>
              </a:r>
              <a:r>
                <a:rPr lang="en-US" sz="1200" dirty="0">
                  <a:solidFill>
                    <a:schemeClr val="tx1">
                      <a:alpha val="25000"/>
                    </a:schemeClr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push(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struct Node *list,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</a:t>
              </a:r>
              <a:r>
                <a:rPr lang="en-US" sz="1200" b="1" dirty="0">
                  <a:solidFill>
                    <a:schemeClr val="accent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int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</a:t>
              </a:r>
              <a:r>
                <a:rPr lang="en-US" sz="1200" dirty="0">
                  <a:solidFill>
                    <a:schemeClr val="tx1">
                      <a:alpha val="25000"/>
                    </a:schemeClr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x,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)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{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struct Node *n =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    malloc(</a:t>
              </a:r>
              <a:r>
                <a:rPr lang="en-US" sz="1200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sizeof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(struct Node));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n-&gt;data = x;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n-&gt;next = list-&gt;next;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   list-&gt;next = </a:t>
              </a:r>
              <a:r>
                <a:rPr lang="en-US" sz="1200" b="1" dirty="0">
                  <a:solidFill>
                    <a:schemeClr val="accent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n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 </a:t>
              </a:r>
              <a:r>
                <a:rPr lang="en-US" sz="1200" dirty="0">
                  <a:solidFill>
                    <a:schemeClr val="tx1">
                      <a:alpha val="25000"/>
                    </a:schemeClr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;</a:t>
              </a:r>
              <a:b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</a:b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}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4476E64-3BC3-C36E-E128-BB142BBC601C}"/>
                </a:ext>
              </a:extLst>
            </p:cNvPr>
            <p:cNvSpPr/>
            <p:nvPr/>
          </p:nvSpPr>
          <p:spPr>
            <a:xfrm>
              <a:off x="869206" y="3180082"/>
              <a:ext cx="1295496" cy="2273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5D3F7FE5-ABCF-4AB6-6834-5F52985C4B1E}"/>
                </a:ext>
              </a:extLst>
            </p:cNvPr>
            <p:cNvSpPr/>
            <p:nvPr/>
          </p:nvSpPr>
          <p:spPr>
            <a:xfrm>
              <a:off x="4866629" y="3122822"/>
              <a:ext cx="2853690" cy="32455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D3AB4AD-E7CC-49D9-3520-0CB342E52261}"/>
                </a:ext>
              </a:extLst>
            </p:cNvPr>
            <p:cNvSpPr/>
            <p:nvPr/>
          </p:nvSpPr>
          <p:spPr>
            <a:xfrm>
              <a:off x="4922689" y="3176245"/>
              <a:ext cx="533400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ptr</a:t>
              </a:r>
              <a:endParaRPr lang="en-US" sz="1200" b="1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10866E09-7D7D-0D71-5249-074196A84C21}"/>
                </a:ext>
              </a:extLst>
            </p:cNvPr>
            <p:cNvSpPr/>
            <p:nvPr/>
          </p:nvSpPr>
          <p:spPr>
            <a:xfrm>
              <a:off x="5536522" y="3176245"/>
              <a:ext cx="533400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ptr</a:t>
              </a:r>
              <a:endParaRPr lang="en-US" sz="1200" b="1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33FC3613-AFA9-8495-11CD-C9864104DE6D}"/>
                </a:ext>
              </a:extLst>
            </p:cNvPr>
            <p:cNvSpPr/>
            <p:nvPr/>
          </p:nvSpPr>
          <p:spPr>
            <a:xfrm>
              <a:off x="6150355" y="3176245"/>
              <a:ext cx="1515534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struct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(Node)</a:t>
              </a:r>
              <a:endParaRPr lang="en-US" sz="1200" b="1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F27A1423-4CAA-6729-3010-E92F3742AEE9}"/>
                </a:ext>
              </a:extLst>
            </p:cNvPr>
            <p:cNvSpPr/>
            <p:nvPr/>
          </p:nvSpPr>
          <p:spPr>
            <a:xfrm>
              <a:off x="4875172" y="5754615"/>
              <a:ext cx="2232821" cy="32455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7077B9C6-2E1B-A708-309A-20C598780AA8}"/>
                </a:ext>
              </a:extLst>
            </p:cNvPr>
            <p:cNvSpPr/>
            <p:nvPr/>
          </p:nvSpPr>
          <p:spPr>
            <a:xfrm>
              <a:off x="4929363" y="5808038"/>
              <a:ext cx="533400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ptr</a:t>
              </a:r>
              <a:endParaRPr lang="en-US" sz="1200" b="1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6336F2C2-CA7B-010F-4B2A-4E4EE78E69FC}"/>
                </a:ext>
              </a:extLst>
            </p:cNvPr>
            <p:cNvSpPr/>
            <p:nvPr/>
          </p:nvSpPr>
          <p:spPr>
            <a:xfrm>
              <a:off x="5543196" y="5808038"/>
              <a:ext cx="1515534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struct</a:t>
              </a:r>
              <a:r>
                <a:rPr lang="en-US" sz="1200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(Node)</a:t>
              </a:r>
              <a:endParaRPr lang="en-US" sz="1200" b="1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12D035AE-97A1-8A6A-640C-5665B8C11FA2}"/>
                </a:ext>
              </a:extLst>
            </p:cNvPr>
            <p:cNvSpPr/>
            <p:nvPr/>
          </p:nvSpPr>
          <p:spPr>
            <a:xfrm>
              <a:off x="4868557" y="4211941"/>
              <a:ext cx="650088" cy="32455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3ADE137-B9FA-8670-7E1F-7B6BA4131ED7}"/>
                </a:ext>
              </a:extLst>
            </p:cNvPr>
            <p:cNvSpPr/>
            <p:nvPr/>
          </p:nvSpPr>
          <p:spPr>
            <a:xfrm>
              <a:off x="4914145" y="4270166"/>
              <a:ext cx="541943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i32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55E3CA28-DF3B-68FE-B0C7-511873CC08CA}"/>
                </a:ext>
              </a:extLst>
            </p:cNvPr>
            <p:cNvSpPr/>
            <p:nvPr/>
          </p:nvSpPr>
          <p:spPr>
            <a:xfrm>
              <a:off x="4866628" y="3775737"/>
              <a:ext cx="731520" cy="32455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27690DDA-34B2-A0D8-91E6-FBADCD3299BC}"/>
                </a:ext>
              </a:extLst>
            </p:cNvPr>
            <p:cNvSpPr/>
            <p:nvPr/>
          </p:nvSpPr>
          <p:spPr>
            <a:xfrm>
              <a:off x="4922689" y="3832817"/>
              <a:ext cx="604499" cy="217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void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69C54CB-2949-5184-E3E1-1BAEF054E217}"/>
                </a:ext>
              </a:extLst>
            </p:cNvPr>
            <p:cNvCxnSpPr>
              <a:cxnSpLocks/>
              <a:stCxn id="54" idx="3"/>
              <a:endCxn id="35" idx="1"/>
            </p:cNvCxnSpPr>
            <p:nvPr/>
          </p:nvCxnSpPr>
          <p:spPr>
            <a:xfrm flipV="1">
              <a:off x="990503" y="3938017"/>
              <a:ext cx="3876125" cy="846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06B49A6-1CAA-EFA3-1197-66D903ABC960}"/>
                </a:ext>
              </a:extLst>
            </p:cNvPr>
            <p:cNvCxnSpPr>
              <a:cxnSpLocks/>
              <a:stCxn id="56" idx="3"/>
              <a:endCxn id="33" idx="1"/>
            </p:cNvCxnSpPr>
            <p:nvPr/>
          </p:nvCxnSpPr>
          <p:spPr>
            <a:xfrm flipV="1">
              <a:off x="1246904" y="4374221"/>
              <a:ext cx="3621653" cy="480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437D68D-86F5-13C7-BAB1-0B6B16DE47EC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 flipV="1">
              <a:off x="2164702" y="3285102"/>
              <a:ext cx="2701927" cy="864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5626931-0301-C6B4-43FE-1CE3B3921F04}"/>
                </a:ext>
              </a:extLst>
            </p:cNvPr>
            <p:cNvCxnSpPr>
              <a:cxnSpLocks/>
              <a:endCxn id="30" idx="1"/>
            </p:cNvCxnSpPr>
            <p:nvPr/>
          </p:nvCxnSpPr>
          <p:spPr>
            <a:xfrm flipV="1">
              <a:off x="2274479" y="5916895"/>
              <a:ext cx="2600693" cy="1124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E572DA-1C51-00A4-DB70-D4C79E3F81F3}"/>
                </a:ext>
              </a:extLst>
            </p:cNvPr>
            <p:cNvSpPr txBox="1"/>
            <p:nvPr/>
          </p:nvSpPr>
          <p:spPr>
            <a:xfrm>
              <a:off x="3912013" y="3007229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accent1"/>
                  </a:solidFill>
                  <a:latin typeface="Source Sans 3" panose="020B0303030403020204" pitchFamily="34" charset="0"/>
                </a:rPr>
                <a:t>struct fields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0F9F21-1895-AA01-8674-1429338730A7}"/>
                </a:ext>
              </a:extLst>
            </p:cNvPr>
            <p:cNvSpPr txBox="1"/>
            <p:nvPr/>
          </p:nvSpPr>
          <p:spPr>
            <a:xfrm>
              <a:off x="3648961" y="3655602"/>
              <a:ext cx="1168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accent1"/>
                  </a:solidFill>
                  <a:latin typeface="Source Sans 3" panose="020B0303030403020204" pitchFamily="34" charset="0"/>
                </a:rPr>
                <a:t>function returns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42314B-2799-0EBF-5DAE-D862B0BD2353}"/>
                </a:ext>
              </a:extLst>
            </p:cNvPr>
            <p:cNvSpPr txBox="1"/>
            <p:nvPr/>
          </p:nvSpPr>
          <p:spPr>
            <a:xfrm>
              <a:off x="3618638" y="4094891"/>
              <a:ext cx="1168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accent1"/>
                  </a:solidFill>
                  <a:latin typeface="Source Sans 3" panose="020B0303030403020204" pitchFamily="34" charset="0"/>
                </a:rPr>
                <a:t>variables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F954A2D-F104-E1A5-0CD4-4A7C9F30D9DB}"/>
                </a:ext>
              </a:extLst>
            </p:cNvPr>
            <p:cNvSpPr txBox="1"/>
            <p:nvPr/>
          </p:nvSpPr>
          <p:spPr>
            <a:xfrm>
              <a:off x="3352705" y="5650893"/>
              <a:ext cx="1434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 err="1">
                  <a:solidFill>
                    <a:schemeClr val="accent1"/>
                  </a:solidFill>
                  <a:latin typeface="Source Sans 3" panose="020B0303030403020204" pitchFamily="34" charset="0"/>
                </a:rPr>
                <a:t>rvalue</a:t>
              </a:r>
              <a:r>
                <a:rPr lang="en-US" sz="1200" i="1" dirty="0">
                  <a:solidFill>
                    <a:schemeClr val="accent1"/>
                  </a:solidFill>
                  <a:latin typeface="Source Sans 3" panose="020B0303030403020204" pitchFamily="34" charset="0"/>
                </a:rPr>
                <a:t> expressions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69DF2E9-90FA-8FA7-CCB6-584E37E5604E}"/>
                </a:ext>
              </a:extLst>
            </p:cNvPr>
            <p:cNvSpPr/>
            <p:nvPr/>
          </p:nvSpPr>
          <p:spPr>
            <a:xfrm>
              <a:off x="485922" y="3832817"/>
              <a:ext cx="504581" cy="2273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D2013BA-8B4C-05A9-13B0-A2C8C2F8F5A6}"/>
                </a:ext>
              </a:extLst>
            </p:cNvPr>
            <p:cNvSpPr/>
            <p:nvPr/>
          </p:nvSpPr>
          <p:spPr>
            <a:xfrm>
              <a:off x="883797" y="4265364"/>
              <a:ext cx="363107" cy="2273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D6EB07A-DD90-26A2-16D5-618C72FAE5CD}"/>
                </a:ext>
              </a:extLst>
            </p:cNvPr>
            <p:cNvSpPr/>
            <p:nvPr/>
          </p:nvSpPr>
          <p:spPr>
            <a:xfrm>
              <a:off x="2057209" y="5806736"/>
              <a:ext cx="217270" cy="2273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752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D74EA-23FA-DC62-E152-D3B1A82DD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A5AC-06C4-E0ED-C893-16E49EFFB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Insight: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571A4-D9DA-B063-70D6-AA55DD92F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5" y="1709863"/>
            <a:ext cx="8222742" cy="423738"/>
          </a:xfrm>
        </p:spPr>
        <p:txBody>
          <a:bodyPr>
            <a:normAutofit/>
          </a:bodyPr>
          <a:lstStyle/>
          <a:p>
            <a:r>
              <a:rPr lang="en-US" dirty="0"/>
              <a:t>Consider </a:t>
            </a:r>
            <a:r>
              <a:rPr lang="en-US" i="1" dirty="0"/>
              <a:t>pointer transformations</a:t>
            </a:r>
            <a:r>
              <a:rPr lang="en-US" dirty="0"/>
              <a:t> when solving for Rust types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E7A8F-F330-8BE7-2237-424FC4D3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19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22A4FF-C99D-7FF5-BD50-5600F99B2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64" y="2438400"/>
            <a:ext cx="7111783" cy="343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61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E2EC5-C6F6-2A9A-EC56-727DDAC3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 Categories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E3E02-5ED3-AB8B-0A96-02A700CE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20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8A2A3A-93C4-103D-8D6B-3207D9CFC008}"/>
              </a:ext>
            </a:extLst>
          </p:cNvPr>
          <p:cNvSpPr/>
          <p:nvPr/>
        </p:nvSpPr>
        <p:spPr>
          <a:xfrm>
            <a:off x="459487" y="2159833"/>
            <a:ext cx="2055115" cy="2633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Source Sans 3" panose="020B0303030403020204" pitchFamily="34" charset="0"/>
              </a:rPr>
              <a:t>Correctness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9CDE3A-B68C-AFF7-298F-78807BD98787}"/>
              </a:ext>
            </a:extLst>
          </p:cNvPr>
          <p:cNvSpPr/>
          <p:nvPr/>
        </p:nvSpPr>
        <p:spPr>
          <a:xfrm>
            <a:off x="2515743" y="2159834"/>
            <a:ext cx="6166486" cy="877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400" i="1" dirty="0">
                <a:solidFill>
                  <a:schemeClr val="tx1"/>
                </a:solidFill>
                <a:latin typeface="Source Sans 3" panose="020B0303030403020204" pitchFamily="34" charset="0"/>
              </a:rPr>
              <a:t>Consistency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3D9B84-45E9-1987-0046-3A2E4135E73F}"/>
              </a:ext>
            </a:extLst>
          </p:cNvPr>
          <p:cNvSpPr/>
          <p:nvPr/>
        </p:nvSpPr>
        <p:spPr>
          <a:xfrm>
            <a:off x="2514602" y="3037662"/>
            <a:ext cx="6166486" cy="877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400" i="1" dirty="0">
                <a:solidFill>
                  <a:schemeClr val="tx1"/>
                </a:solidFill>
                <a:latin typeface="Source Sans 3" panose="020B0303030403020204" pitchFamily="34" charset="0"/>
              </a:rPr>
              <a:t>Semantic Preservation (Move/Copy)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1FAE3C-B2BC-E1CA-6BE8-776C1D3E38EF}"/>
              </a:ext>
            </a:extLst>
          </p:cNvPr>
          <p:cNvSpPr/>
          <p:nvPr/>
        </p:nvSpPr>
        <p:spPr>
          <a:xfrm>
            <a:off x="2514602" y="3915490"/>
            <a:ext cx="6166486" cy="877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400" i="1" dirty="0">
                <a:solidFill>
                  <a:schemeClr val="tx1"/>
                </a:solidFill>
                <a:latin typeface="Source Sans 3" panose="020B0303030403020204" pitchFamily="34" charset="0"/>
              </a:rPr>
              <a:t>Borrow-Checking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A8593-5F06-C299-C000-D9954869D035}"/>
              </a:ext>
            </a:extLst>
          </p:cNvPr>
          <p:cNvSpPr/>
          <p:nvPr/>
        </p:nvSpPr>
        <p:spPr>
          <a:xfrm>
            <a:off x="2514602" y="4793318"/>
            <a:ext cx="6166486" cy="877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400" i="1" dirty="0">
                <a:solidFill>
                  <a:schemeClr val="tx1"/>
                </a:solidFill>
                <a:latin typeface="Source Sans 3" panose="020B0303030403020204" pitchFamily="34" charset="0"/>
              </a:rPr>
              <a:t>Optimality Objectives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04D0D1-5804-A5C4-3B5D-191DDAC55898}"/>
              </a:ext>
            </a:extLst>
          </p:cNvPr>
          <p:cNvSpPr/>
          <p:nvPr/>
        </p:nvSpPr>
        <p:spPr>
          <a:xfrm>
            <a:off x="458346" y="4793318"/>
            <a:ext cx="2055115" cy="8778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Source Sans 3" panose="020B0303030403020204" pitchFamily="34" charset="0"/>
              </a:rPr>
              <a:t>Precision</a:t>
            </a:r>
          </a:p>
        </p:txBody>
      </p:sp>
    </p:spTree>
    <p:extLst>
      <p:ext uri="{BB962C8B-B14F-4D97-AF65-F5344CB8AC3E}">
        <p14:creationId xmlns:p14="http://schemas.microsoft.com/office/powerpoint/2010/main" val="500619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C5F47-9929-F864-95EB-55FBADFA0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8C164D-FC96-6119-34BD-AEF83E357F33}"/>
              </a:ext>
            </a:extLst>
          </p:cNvPr>
          <p:cNvSpPr txBox="1">
            <a:spLocks/>
          </p:cNvSpPr>
          <p:nvPr/>
        </p:nvSpPr>
        <p:spPr>
          <a:xfrm>
            <a:off x="447861" y="2631583"/>
            <a:ext cx="8234366" cy="492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Source Code Pro" panose="020B0309030403020204" pitchFamily="34" charset="0"/>
                <a:ea typeface="Source Code Pro" panose="020B0309030403020204" pitchFamily="34" charset="0"/>
              </a:rPr>
              <a:t>void push( struct Node * list,                   int x, );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5F2BAE-AC8A-92D6-4149-A1B3F20A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Consistency Constraint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40C25-77B2-C6B5-585A-555E38C60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5" y="1709862"/>
            <a:ext cx="8222742" cy="42373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1366838" algn="l"/>
              </a:tabLst>
            </a:pPr>
            <a:r>
              <a:rPr lang="en-US" b="1" dirty="0"/>
              <a:t>Constraint</a:t>
            </a:r>
            <a:r>
              <a:rPr lang="en-US" dirty="0"/>
              <a:t>	Chosen Rust types match C types</a:t>
            </a:r>
            <a:endParaRPr lang="en-US" dirty="0">
              <a:solidFill>
                <a:schemeClr val="tx1">
                  <a:alpha val="50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319A2F-4C3B-A044-7DB3-E02005E4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21</a:t>
            </a:fld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7D6738E-606D-865A-DFCE-F7010E8A9957}"/>
              </a:ext>
            </a:extLst>
          </p:cNvPr>
          <p:cNvGrpSpPr/>
          <p:nvPr/>
        </p:nvGrpSpPr>
        <p:grpSpPr>
          <a:xfrm>
            <a:off x="665793" y="2667000"/>
            <a:ext cx="6267080" cy="2005500"/>
            <a:chOff x="665793" y="2667000"/>
            <a:chExt cx="6267080" cy="20055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555155B-E16A-5B1B-BDE2-228E188AAD04}"/>
                </a:ext>
              </a:extLst>
            </p:cNvPr>
            <p:cNvSpPr/>
            <p:nvPr/>
          </p:nvSpPr>
          <p:spPr>
            <a:xfrm>
              <a:off x="1981200" y="2667000"/>
              <a:ext cx="1905000" cy="360843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EF2D9AE-0B5A-61AE-417F-86436EE98FA3}"/>
                </a:ext>
              </a:extLst>
            </p:cNvPr>
            <p:cNvSpPr txBox="1"/>
            <p:nvPr/>
          </p:nvSpPr>
          <p:spPr>
            <a:xfrm>
              <a:off x="1703834" y="4303168"/>
              <a:ext cx="1447798" cy="369332"/>
            </a:xfrm>
            <a:prstGeom prst="rect">
              <a:avLst/>
            </a:prstGeom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&amp;mut Node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1AFF4B-5D42-361B-F01D-2A2B15F1709C}"/>
                </a:ext>
              </a:extLst>
            </p:cNvPr>
            <p:cNvSpPr txBox="1"/>
            <p:nvPr/>
          </p:nvSpPr>
          <p:spPr>
            <a:xfrm>
              <a:off x="3275275" y="4296949"/>
              <a:ext cx="3657598" cy="369332"/>
            </a:xfrm>
            <a:prstGeom prst="rect">
              <a:avLst/>
            </a:prstGeom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Option&lt;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Rc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RefCell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&lt;Node&gt;&gt;&gt;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801A4A-F296-A620-3402-0E1ADEB80C2D}"/>
                </a:ext>
              </a:extLst>
            </p:cNvPr>
            <p:cNvSpPr txBox="1"/>
            <p:nvPr/>
          </p:nvSpPr>
          <p:spPr>
            <a:xfrm>
              <a:off x="665793" y="4301977"/>
              <a:ext cx="914398" cy="369332"/>
            </a:xfrm>
            <a:prstGeom prst="rect">
              <a:avLst/>
            </a:prstGeom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&amp;Node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ABA0C62-F5A6-2975-E6A5-7F4265ADE5F0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 flipH="1">
              <a:off x="2427733" y="3027843"/>
              <a:ext cx="239267" cy="1275325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1233FDF-9A50-9C83-B490-271C687B6F83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3658926" y="3027843"/>
              <a:ext cx="1445148" cy="1269106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A84A334-76C1-617C-038E-1D8288864556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 flipH="1">
              <a:off x="1122992" y="3027843"/>
              <a:ext cx="999942" cy="1274134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5D11003-A1D3-D266-C359-CF51ACB0E559}"/>
              </a:ext>
            </a:extLst>
          </p:cNvPr>
          <p:cNvGrpSpPr/>
          <p:nvPr/>
        </p:nvGrpSpPr>
        <p:grpSpPr>
          <a:xfrm>
            <a:off x="7135368" y="2667000"/>
            <a:ext cx="1342839" cy="1999281"/>
            <a:chOff x="7135368" y="2667000"/>
            <a:chExt cx="1342839" cy="199928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F0E15B-F93B-6FBE-3FB9-B06E62C70E6D}"/>
                </a:ext>
              </a:extLst>
            </p:cNvPr>
            <p:cNvSpPr/>
            <p:nvPr/>
          </p:nvSpPr>
          <p:spPr>
            <a:xfrm>
              <a:off x="7173467" y="2667000"/>
              <a:ext cx="533400" cy="360843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D4085F-7E67-A754-71E6-CDF54EA58985}"/>
                </a:ext>
              </a:extLst>
            </p:cNvPr>
            <p:cNvSpPr txBox="1"/>
            <p:nvPr/>
          </p:nvSpPr>
          <p:spPr>
            <a:xfrm>
              <a:off x="7135368" y="4296949"/>
              <a:ext cx="609598" cy="369332"/>
            </a:xfrm>
            <a:prstGeom prst="rect">
              <a:avLst/>
            </a:prstGeom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u32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AD5FFB-116C-E362-B800-4623330909F5}"/>
                </a:ext>
              </a:extLst>
            </p:cNvPr>
            <p:cNvSpPr txBox="1"/>
            <p:nvPr/>
          </p:nvSpPr>
          <p:spPr>
            <a:xfrm>
              <a:off x="7868609" y="4296949"/>
              <a:ext cx="609598" cy="369332"/>
            </a:xfrm>
            <a:prstGeom prst="rect">
              <a:avLst/>
            </a:prstGeom>
            <a:ln w="127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i32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E427A40-E87A-1121-FA95-3EC492930B71}"/>
                </a:ext>
              </a:extLst>
            </p:cNvPr>
            <p:cNvCxnSpPr>
              <a:cxnSpLocks/>
              <a:stCxn id="6" idx="2"/>
              <a:endCxn id="11" idx="0"/>
            </p:cNvCxnSpPr>
            <p:nvPr/>
          </p:nvCxnSpPr>
          <p:spPr>
            <a:xfrm>
              <a:off x="7440167" y="3027843"/>
              <a:ext cx="0" cy="1269106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75D161D-8306-B3B3-5EE6-2E28610097B1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7578893" y="3027843"/>
              <a:ext cx="594515" cy="1269106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797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E72D2-8EFB-A873-AB45-DA9AED8B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B5A0-95D1-7B4D-DEC7-83E38F843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Move/Copy Constraint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1600C9-D0E3-C698-3249-BDBB603D9C3B}"/>
              </a:ext>
            </a:extLst>
          </p:cNvPr>
          <p:cNvSpPr txBox="1">
            <a:spLocks/>
          </p:cNvSpPr>
          <p:nvPr/>
        </p:nvSpPr>
        <p:spPr>
          <a:xfrm>
            <a:off x="449189" y="2816812"/>
            <a:ext cx="4046612" cy="2331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main()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*n = ...;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6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2);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n */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  <a:endParaRPr lang="en-US" sz="1600" dirty="0">
              <a:solidFill>
                <a:schemeClr val="tx1">
                  <a:alpha val="25000"/>
                </a:schemeClr>
              </a:solidFill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BBE5B9-97FD-7B97-77CD-8F42A1E5C6AF}"/>
              </a:ext>
            </a:extLst>
          </p:cNvPr>
          <p:cNvSpPr txBox="1">
            <a:spLocks/>
          </p:cNvSpPr>
          <p:nvPr/>
        </p:nvSpPr>
        <p:spPr>
          <a:xfrm>
            <a:off x="4648201" y="2816812"/>
            <a:ext cx="4046612" cy="2331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main()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n: Box&lt;Node&gt; = ...;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 </a:t>
            </a:r>
            <a:r>
              <a:rPr lang="en-US" sz="16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&amp;mut *n 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2);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n */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E5353750-BD13-7C07-E1D3-5B9E79F89A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9485" y="1709861"/>
                <a:ext cx="8222742" cy="4237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366838" algn="l"/>
                  </a:tabLst>
                </a:pPr>
                <a:r>
                  <a:rPr lang="en-US" b="1" dirty="0"/>
                  <a:t>Constraint</a:t>
                </a:r>
                <a:r>
                  <a:rPr lang="en-US" dirty="0"/>
                  <a:t>	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n</a:t>
                </a:r>
                <a:r>
                  <a:rPr lang="en-US" dirty="0"/>
                  <a:t> cannot be </a:t>
                </a:r>
                <a:r>
                  <a:rPr lang="en-US" dirty="0">
                    <a:ea typeface="Source Code Pro" panose="020B0309030403020204" pitchFamily="34" charset="0"/>
                  </a:rPr>
                  <a:t>copied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9437FF"/>
                    </a:solidFill>
                  </a:rPr>
                  <a:t>rvalue expression</a:t>
                </a:r>
                <a:r>
                  <a:rPr lang="en-US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dirty="0"/>
                  <a:t>must not move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n</a:t>
                </a: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E5353750-BD13-7C07-E1D3-5B9E79F89A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485" y="1709861"/>
                <a:ext cx="8222742" cy="423739"/>
              </a:xfrm>
              <a:blipFill>
                <a:blip r:embed="rId3"/>
                <a:stretch>
                  <a:fillRect l="-61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710DF14-0976-A157-8C3A-5205878F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22</a:t>
            </a:fld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5688283F-4CA4-A37E-B969-95F5C75D650E}"/>
              </a:ext>
            </a:extLst>
          </p:cNvPr>
          <p:cNvSpPr txBox="1">
            <a:spLocks/>
          </p:cNvSpPr>
          <p:nvPr/>
        </p:nvSpPr>
        <p:spPr>
          <a:xfrm>
            <a:off x="4698529" y="2356438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4" name="Content Placeholder 20">
            <a:extLst>
              <a:ext uri="{FF2B5EF4-FFF2-40B4-BE49-F238E27FC236}">
                <a16:creationId xmlns:a16="http://schemas.microsoft.com/office/drawing/2014/main" id="{369F0AFE-6F36-2498-B001-EE7BA4C8DD52}"/>
              </a:ext>
            </a:extLst>
          </p:cNvPr>
          <p:cNvSpPr txBox="1">
            <a:spLocks/>
          </p:cNvSpPr>
          <p:nvPr/>
        </p:nvSpPr>
        <p:spPr>
          <a:xfrm>
            <a:off x="449187" y="2356438"/>
            <a:ext cx="3806190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43E4394-CCE3-FDE9-CB1B-6F59556D24A1}"/>
              </a:ext>
            </a:extLst>
          </p:cNvPr>
          <p:cNvGrpSpPr/>
          <p:nvPr/>
        </p:nvGrpSpPr>
        <p:grpSpPr>
          <a:xfrm>
            <a:off x="3344742" y="3615446"/>
            <a:ext cx="5152156" cy="379102"/>
            <a:chOff x="3344742" y="3615446"/>
            <a:chExt cx="5152156" cy="3791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A0BD49-472B-D74D-3190-8D9BC1C4AE93}"/>
                </a:ext>
              </a:extLst>
            </p:cNvPr>
            <p:cNvSpPr/>
            <p:nvPr/>
          </p:nvSpPr>
          <p:spPr>
            <a:xfrm>
              <a:off x="4868698" y="3615446"/>
              <a:ext cx="3628200" cy="379102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5231D61-4803-BED6-C587-A942FCF3DDDD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3344742" y="3804997"/>
              <a:ext cx="1523956" cy="0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F3A30AE-051E-2B28-D9D5-62A55376C448}"/>
              </a:ext>
            </a:extLst>
          </p:cNvPr>
          <p:cNvGrpSpPr/>
          <p:nvPr/>
        </p:nvGrpSpPr>
        <p:grpSpPr>
          <a:xfrm>
            <a:off x="2277939" y="4336154"/>
            <a:ext cx="4743430" cy="1626543"/>
            <a:chOff x="2277939" y="4336154"/>
            <a:chExt cx="4743430" cy="16265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03880D-13C9-4C3C-D05B-F0E79E6A31CD}"/>
                </a:ext>
              </a:extLst>
            </p:cNvPr>
            <p:cNvSpPr/>
            <p:nvPr/>
          </p:nvSpPr>
          <p:spPr>
            <a:xfrm>
              <a:off x="4316269" y="5369192"/>
              <a:ext cx="2705100" cy="59350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n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 must not have been moved before this point</a:t>
              </a:r>
              <a:endParaRPr lang="en-US" dirty="0">
                <a:solidFill>
                  <a:schemeClr val="tx1"/>
                </a:solidFill>
                <a:latin typeface="Source Sans 3" panose="020B030303040302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42D22ED-1A39-0F90-FD15-6611A6902D17}"/>
                </a:ext>
              </a:extLst>
            </p:cNvPr>
            <p:cNvCxnSpPr>
              <a:cxnSpLocks/>
              <a:stCxn id="11" idx="0"/>
              <a:endCxn id="13" idx="2"/>
            </p:cNvCxnSpPr>
            <p:nvPr/>
          </p:nvCxnSpPr>
          <p:spPr>
            <a:xfrm flipV="1">
              <a:off x="5668819" y="4715256"/>
              <a:ext cx="0" cy="65393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F2072B2-346F-C5EC-13DD-808BB14457FF}"/>
                </a:ext>
              </a:extLst>
            </p:cNvPr>
            <p:cNvSpPr/>
            <p:nvPr/>
          </p:nvSpPr>
          <p:spPr>
            <a:xfrm>
              <a:off x="4868698" y="4336154"/>
              <a:ext cx="1600241" cy="379102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9B40C1C-0809-7C7B-F207-8EB78C562DC3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2277939" y="4525705"/>
              <a:ext cx="2590759" cy="0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AF147D-95A5-EE0C-1575-2F9EDABDB3B5}"/>
              </a:ext>
            </a:extLst>
          </p:cNvPr>
          <p:cNvGrpSpPr/>
          <p:nvPr/>
        </p:nvGrpSpPr>
        <p:grpSpPr>
          <a:xfrm>
            <a:off x="669686" y="3615446"/>
            <a:ext cx="2751257" cy="2240441"/>
            <a:chOff x="669686" y="3615446"/>
            <a:chExt cx="2751257" cy="224044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25454BA-B81E-E3D0-F55D-DB515A44EFE8}"/>
                </a:ext>
              </a:extLst>
            </p:cNvPr>
            <p:cNvSpPr/>
            <p:nvPr/>
          </p:nvSpPr>
          <p:spPr>
            <a:xfrm>
              <a:off x="669686" y="3615446"/>
              <a:ext cx="2675056" cy="379102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0895A7-D99B-627E-ADCF-502393A04BBF}"/>
                </a:ext>
              </a:extLst>
            </p:cNvPr>
            <p:cNvSpPr/>
            <p:nvPr/>
          </p:nvSpPr>
          <p:spPr>
            <a:xfrm>
              <a:off x="1896942" y="5476004"/>
              <a:ext cx="1524001" cy="37988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n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</a:rPr>
                <a:t> remains live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FB85B4-4354-A088-17DD-ADB26662ADB1}"/>
                </a:ext>
              </a:extLst>
            </p:cNvPr>
            <p:cNvSpPr/>
            <p:nvPr/>
          </p:nvSpPr>
          <p:spPr>
            <a:xfrm>
              <a:off x="669686" y="4336154"/>
              <a:ext cx="1608253" cy="379102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0E6A39A-4281-6231-288F-26323BC6FC6C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V="1">
              <a:off x="2658943" y="3994548"/>
              <a:ext cx="0" cy="148145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081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F7F6A-50A5-2864-E262-982CA08C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D9220-0FF7-451D-EE61-645B4F8E0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Move/Copy Constraint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F7F633-E540-2C74-860F-E1419636FF04}"/>
              </a:ext>
            </a:extLst>
          </p:cNvPr>
          <p:cNvSpPr txBox="1">
            <a:spLocks/>
          </p:cNvSpPr>
          <p:nvPr/>
        </p:nvSpPr>
        <p:spPr>
          <a:xfrm>
            <a:off x="4648201" y="2816812"/>
            <a:ext cx="4046612" cy="2331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main() {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n: Box&lt;Node&gt; = ...;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6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 </a:t>
            </a:r>
            <a:r>
              <a:rPr lang="en-US" sz="16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&amp;mut *n </a:t>
            </a: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2);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n */</a:t>
            </a:r>
            <a:b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6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5980BDA7-5A57-0CC1-97AB-EA96129D0C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9485" y="1709861"/>
                <a:ext cx="8222742" cy="4237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366838" algn="l"/>
                  </a:tabLst>
                </a:pPr>
                <a:r>
                  <a:rPr lang="en-US" b="1" dirty="0"/>
                  <a:t>Constraint</a:t>
                </a:r>
                <a:r>
                  <a:rPr lang="en-US" dirty="0"/>
                  <a:t>	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n</a:t>
                </a:r>
                <a:r>
                  <a:rPr lang="en-US" dirty="0"/>
                  <a:t> cannot be </a:t>
                </a:r>
                <a:r>
                  <a:rPr lang="en-US" dirty="0">
                    <a:ea typeface="Source Code Pro" panose="020B0309030403020204" pitchFamily="34" charset="0"/>
                  </a:rPr>
                  <a:t>copied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9437FF"/>
                    </a:solidFill>
                  </a:rPr>
                  <a:t>rvalue expression</a:t>
                </a:r>
                <a:r>
                  <a:rPr lang="en-US" b="1" dirty="0">
                    <a:solidFill>
                      <a:schemeClr val="accent3"/>
                    </a:solidFill>
                  </a:rPr>
                  <a:t> </a:t>
                </a:r>
                <a:r>
                  <a:rPr lang="en-US" dirty="0"/>
                  <a:t>must not move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n</a:t>
                </a: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5980BDA7-5A57-0CC1-97AB-EA96129D0C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485" y="1709861"/>
                <a:ext cx="8222742" cy="423739"/>
              </a:xfrm>
              <a:blipFill>
                <a:blip r:embed="rId3"/>
                <a:stretch>
                  <a:fillRect l="-617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A89B53F-36FB-06D3-C2DA-5221D56D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23</a:t>
            </a:fld>
            <a:endParaRPr lang="en-US"/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015EF34B-1725-B28B-5C98-5E73B21B7131}"/>
              </a:ext>
            </a:extLst>
          </p:cNvPr>
          <p:cNvSpPr txBox="1">
            <a:spLocks/>
          </p:cNvSpPr>
          <p:nvPr/>
        </p:nvSpPr>
        <p:spPr>
          <a:xfrm>
            <a:off x="4698529" y="2356438"/>
            <a:ext cx="380642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55DF0A-B7C8-D782-ACDE-43B74224152E}"/>
              </a:ext>
            </a:extLst>
          </p:cNvPr>
          <p:cNvGrpSpPr/>
          <p:nvPr/>
        </p:nvGrpSpPr>
        <p:grpSpPr>
          <a:xfrm>
            <a:off x="914400" y="3238668"/>
            <a:ext cx="7590557" cy="379883"/>
            <a:chOff x="914400" y="3238668"/>
            <a:chExt cx="7590557" cy="37988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DCB78C-247A-6C95-5CF2-D7A1F5CFC671}"/>
                </a:ext>
              </a:extLst>
            </p:cNvPr>
            <p:cNvSpPr/>
            <p:nvPr/>
          </p:nvSpPr>
          <p:spPr>
            <a:xfrm>
              <a:off x="4876757" y="3239449"/>
              <a:ext cx="3628200" cy="379102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02FC7C3-B224-FA74-9FA3-1C2788727C23}"/>
                </a:ext>
              </a:extLst>
            </p:cNvPr>
            <p:cNvSpPr/>
            <p:nvPr/>
          </p:nvSpPr>
          <p:spPr>
            <a:xfrm>
              <a:off x="914400" y="3238668"/>
              <a:ext cx="3124200" cy="379883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Box&lt;Node&gt;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 cannot be copied</a:t>
              </a:r>
              <a:endParaRPr lang="en-US" dirty="0">
                <a:solidFill>
                  <a:schemeClr val="tx1"/>
                </a:solidFill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91EFDCD-6D13-7607-F5B0-5B836EFC9411}"/>
                </a:ext>
              </a:extLst>
            </p:cNvPr>
            <p:cNvCxnSpPr>
              <a:cxnSpLocks/>
              <a:stCxn id="10" idx="3"/>
              <a:endCxn id="6" idx="1"/>
            </p:cNvCxnSpPr>
            <p:nvPr/>
          </p:nvCxnSpPr>
          <p:spPr>
            <a:xfrm>
              <a:off x="4038600" y="3428610"/>
              <a:ext cx="838157" cy="39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935A03-7F48-B6CF-9DFF-86766080B302}"/>
              </a:ext>
            </a:extLst>
          </p:cNvPr>
          <p:cNvGrpSpPr/>
          <p:nvPr/>
        </p:nvGrpSpPr>
        <p:grpSpPr>
          <a:xfrm>
            <a:off x="2743199" y="3618161"/>
            <a:ext cx="5939027" cy="2401639"/>
            <a:chOff x="2743199" y="3618161"/>
            <a:chExt cx="5939027" cy="2401639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AC8488B-4FB7-D156-5D2C-05BDA901F49C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239000" y="3997263"/>
              <a:ext cx="0" cy="136386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28CF57-2B7C-55AD-E98D-DC6EC1F4B7C5}"/>
                </a:ext>
              </a:extLst>
            </p:cNvPr>
            <p:cNvSpPr txBox="1"/>
            <p:nvPr/>
          </p:nvSpPr>
          <p:spPr>
            <a:xfrm>
              <a:off x="3435856" y="5505799"/>
              <a:ext cx="87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&amp;Node</a:t>
              </a:r>
              <a:endParaRPr lang="en-US" sz="1100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985CEC7-735F-3006-9A5B-A7E38599A26F}"/>
                </a:ext>
              </a:extLst>
            </p:cNvPr>
            <p:cNvSpPr txBox="1"/>
            <p:nvPr/>
          </p:nvSpPr>
          <p:spPr>
            <a:xfrm>
              <a:off x="4306535" y="5505799"/>
              <a:ext cx="14494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&amp;mut Node</a:t>
              </a:r>
              <a:endParaRPr lang="en-US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E8071F-D7FE-9E21-0D6D-C5861A00713D}"/>
                </a:ext>
              </a:extLst>
            </p:cNvPr>
            <p:cNvSpPr txBox="1"/>
            <p:nvPr/>
          </p:nvSpPr>
          <p:spPr>
            <a:xfrm>
              <a:off x="6161826" y="5505799"/>
              <a:ext cx="14494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Box&lt;Node&gt;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EE97C7C-95B2-5305-8884-DA8F35C82C40}"/>
                </a:ext>
              </a:extLst>
            </p:cNvPr>
            <p:cNvSpPr/>
            <p:nvPr/>
          </p:nvSpPr>
          <p:spPr>
            <a:xfrm>
              <a:off x="6705599" y="3618161"/>
              <a:ext cx="1066801" cy="379102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2E93B2F-7427-9BF6-712F-463A00339333}"/>
                </a:ext>
              </a:extLst>
            </p:cNvPr>
            <p:cNvSpPr/>
            <p:nvPr/>
          </p:nvSpPr>
          <p:spPr>
            <a:xfrm>
              <a:off x="2743199" y="5361130"/>
              <a:ext cx="5939027" cy="658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F1BEFE-5F70-56A1-EB4B-A82A9E3C40CC}"/>
                </a:ext>
              </a:extLst>
            </p:cNvPr>
            <p:cNvSpPr txBox="1"/>
            <p:nvPr/>
          </p:nvSpPr>
          <p:spPr>
            <a:xfrm>
              <a:off x="7609625" y="5505799"/>
              <a:ext cx="375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…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8DE42BA-306E-452A-2769-10813563B23A}"/>
                </a:ext>
              </a:extLst>
            </p:cNvPr>
            <p:cNvSpPr txBox="1"/>
            <p:nvPr/>
          </p:nvSpPr>
          <p:spPr>
            <a:xfrm>
              <a:off x="8128983" y="5557085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❌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9CE1443-A6B3-D123-4ACF-4E1853A82D01}"/>
                </a:ext>
              </a:extLst>
            </p:cNvPr>
            <p:cNvCxnSpPr/>
            <p:nvPr/>
          </p:nvCxnSpPr>
          <p:spPr>
            <a:xfrm>
              <a:off x="5943600" y="5361130"/>
              <a:ext cx="0" cy="65867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B52C99E-0FC9-60F8-9BB3-F1F890BB3530}"/>
                </a:ext>
              </a:extLst>
            </p:cNvPr>
            <p:cNvSpPr txBox="1"/>
            <p:nvPr/>
          </p:nvSpPr>
          <p:spPr>
            <a:xfrm>
              <a:off x="2855856" y="5557085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✅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575BAC1-93C6-CC4B-93EB-8A2B89412184}"/>
                </a:ext>
              </a:extLst>
            </p:cNvPr>
            <p:cNvSpPr/>
            <p:nvPr/>
          </p:nvSpPr>
          <p:spPr>
            <a:xfrm>
              <a:off x="2743200" y="5360328"/>
              <a:ext cx="3200400" cy="655160"/>
            </a:xfrm>
            <a:prstGeom prst="rect">
              <a:avLst/>
            </a:prstGeom>
            <a:solidFill>
              <a:srgbClr val="00B05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B3A4FDA-FEB1-E480-455B-D0235F2AC1D9}"/>
                </a:ext>
              </a:extLst>
            </p:cNvPr>
            <p:cNvSpPr/>
            <p:nvPr/>
          </p:nvSpPr>
          <p:spPr>
            <a:xfrm>
              <a:off x="5938792" y="5360329"/>
              <a:ext cx="2743434" cy="65516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983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0A1A8-518D-DB66-1E83-46974FBB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9FA6E-339B-F724-5A6C-A0F7EFBF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Borrow-Checking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725349-0218-4A8D-6FCA-539CCEC69C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365250" algn="l"/>
                  </a:tabLst>
                </a:pPr>
                <a:r>
                  <a:rPr lang="en-US" b="1" dirty="0">
                    <a:ea typeface="Source Code Pro" panose="020B0309030403020204" pitchFamily="34" charset="0"/>
                  </a:rPr>
                  <a:t>Constraint</a:t>
                </a:r>
                <a:r>
                  <a:rPr lang="en-US" dirty="0">
                    <a:ea typeface="Source Code Pro" panose="020B0309030403020204" pitchFamily="34" charset="0"/>
                  </a:rPr>
                  <a:t>	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list</a:t>
                </a:r>
                <a:r>
                  <a:rPr lang="en-US" dirty="0">
                    <a:ea typeface="Source Code Pro" panose="020B0309030403020204" pitchFamily="34" charset="0"/>
                  </a:rPr>
                  <a:t> is already borrowed at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(⋆)</a:t>
                </a:r>
                <a:r>
                  <a:rPr lang="en-US" dirty="0">
                    <a:ea typeface="Source Code Pro" panose="020B0309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Source Code Pro" panose="020B0309030403020204" pitchFamily="34" charset="0"/>
                      </a:rPr>
                      <m:t>⟹</m:t>
                    </m:r>
                  </m:oMath>
                </a14:m>
                <a:r>
                  <a:rPr lang="en-US" dirty="0">
                    <a:ea typeface="Source Code Pro" panose="020B0309030403020204" pitchFamily="34" charset="0"/>
                  </a:rPr>
                  <a:t> type of </a:t>
                </a:r>
                <a:r>
                  <a:rPr lang="en-US" b="1" dirty="0" err="1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rvalue</a:t>
                </a:r>
                <a:r>
                  <a:rPr lang="en-US" b="1" dirty="0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 expression</a:t>
                </a:r>
                <a:r>
                  <a:rPr lang="en-US" dirty="0">
                    <a:ea typeface="Source Code Pro" panose="020B0309030403020204" pitchFamily="34" charset="0"/>
                  </a:rPr>
                  <a:t> is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&amp;T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725349-0218-4A8D-6FCA-539CCEC69C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blipFill>
                <a:blip r:embed="rId3"/>
                <a:stretch>
                  <a:fillRect l="-617" r="-463" b="-108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3723B-26AF-983B-E44B-C299022ED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4D9B1C-0A9C-B20A-7163-35F6DF408C2E}"/>
              </a:ext>
            </a:extLst>
          </p:cNvPr>
          <p:cNvSpPr txBox="1">
            <a:spLocks/>
          </p:cNvSpPr>
          <p:nvPr/>
        </p:nvSpPr>
        <p:spPr>
          <a:xfrm>
            <a:off x="838216" y="2819527"/>
            <a:ext cx="3503691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*list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list-&gt;next;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73014F6-F81B-5A34-8E25-0CFFEFD61DBA}"/>
              </a:ext>
            </a:extLst>
          </p:cNvPr>
          <p:cNvSpPr txBox="1">
            <a:spLocks/>
          </p:cNvSpPr>
          <p:nvPr/>
        </p:nvSpPr>
        <p:spPr>
          <a:xfrm>
            <a:off x="4594243" y="2819527"/>
            <a:ext cx="4068494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mut list: Node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/* borrow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 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&amp;list 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E76A46CF-42B0-BBFE-AEC4-FFA5BB27A02F}"/>
              </a:ext>
            </a:extLst>
          </p:cNvPr>
          <p:cNvSpPr txBox="1">
            <a:spLocks/>
          </p:cNvSpPr>
          <p:nvPr/>
        </p:nvSpPr>
        <p:spPr>
          <a:xfrm>
            <a:off x="4593989" y="2359152"/>
            <a:ext cx="406874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B83B92DF-FFF8-9A09-2F60-3EEF34006EE0}"/>
              </a:ext>
            </a:extLst>
          </p:cNvPr>
          <p:cNvSpPr txBox="1">
            <a:spLocks/>
          </p:cNvSpPr>
          <p:nvPr/>
        </p:nvSpPr>
        <p:spPr>
          <a:xfrm>
            <a:off x="838200" y="2359152"/>
            <a:ext cx="3503691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5275E45-A0A8-09D1-5A50-7433ACC03715}"/>
              </a:ext>
            </a:extLst>
          </p:cNvPr>
          <p:cNvSpPr txBox="1">
            <a:spLocks/>
          </p:cNvSpPr>
          <p:nvPr/>
        </p:nvSpPr>
        <p:spPr>
          <a:xfrm>
            <a:off x="459485" y="2819527"/>
            <a:ext cx="378699" cy="229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(⋆)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F24C647-FDA0-C875-5481-D4EABCC584E4}"/>
              </a:ext>
            </a:extLst>
          </p:cNvPr>
          <p:cNvGrpSpPr/>
          <p:nvPr/>
        </p:nvGrpSpPr>
        <p:grpSpPr>
          <a:xfrm>
            <a:off x="4593989" y="3685032"/>
            <a:ext cx="4088237" cy="2042527"/>
            <a:chOff x="4593989" y="3685032"/>
            <a:chExt cx="4088237" cy="20425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2C935CA-1E7E-C40D-9E53-C5D4862822E3}"/>
                </a:ext>
              </a:extLst>
            </p:cNvPr>
            <p:cNvSpPr/>
            <p:nvPr/>
          </p:nvSpPr>
          <p:spPr>
            <a:xfrm>
              <a:off x="4593989" y="3685032"/>
              <a:ext cx="4088237" cy="11430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2217344-B034-BE02-1336-2BDD52D12E91}"/>
                </a:ext>
              </a:extLst>
            </p:cNvPr>
            <p:cNvCxnSpPr>
              <a:cxnSpLocks/>
              <a:stCxn id="18" idx="0"/>
              <a:endCxn id="16" idx="2"/>
            </p:cNvCxnSpPr>
            <p:nvPr/>
          </p:nvCxnSpPr>
          <p:spPr>
            <a:xfrm flipV="1">
              <a:off x="6638108" y="4828032"/>
              <a:ext cx="0" cy="47776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16DC681-6028-FA3E-00D7-E9BCFE04F0A5}"/>
                </a:ext>
              </a:extLst>
            </p:cNvPr>
            <p:cNvSpPr/>
            <p:nvPr/>
          </p:nvSpPr>
          <p:spPr>
            <a:xfrm>
              <a:off x="4915155" y="5305796"/>
              <a:ext cx="3445906" cy="42176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list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 is borrowed in this region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147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8D3E9-D33F-B444-7622-D190CDCE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3F6E-2138-4B6C-7540-054F1060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Borrow-Checking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34CC16-C90E-9C38-6BE7-6390789EC8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365250" algn="l"/>
                  </a:tabLst>
                </a:pPr>
                <a:r>
                  <a:rPr lang="en-US" b="1" dirty="0">
                    <a:ea typeface="Source Code Pro" panose="020B0309030403020204" pitchFamily="34" charset="0"/>
                  </a:rPr>
                  <a:t>Constraint</a:t>
                </a:r>
                <a:r>
                  <a:rPr lang="en-US" dirty="0">
                    <a:ea typeface="Source Code Pro" panose="020B0309030403020204" pitchFamily="34" charset="0"/>
                  </a:rPr>
                  <a:t>	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list</a:t>
                </a:r>
                <a:r>
                  <a:rPr lang="en-US" dirty="0">
                    <a:ea typeface="Source Code Pro" panose="020B0309030403020204" pitchFamily="34" charset="0"/>
                  </a:rPr>
                  <a:t> is already borrowed at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(⋆)</a:t>
                </a:r>
                <a:r>
                  <a:rPr lang="en-US" dirty="0">
                    <a:ea typeface="Source Code Pro" panose="020B0309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Source Code Pro" panose="020B0309030403020204" pitchFamily="34" charset="0"/>
                      </a:rPr>
                      <m:t>⟹</m:t>
                    </m:r>
                  </m:oMath>
                </a14:m>
                <a:r>
                  <a:rPr lang="en-US" dirty="0">
                    <a:ea typeface="Source Code Pro" panose="020B0309030403020204" pitchFamily="34" charset="0"/>
                  </a:rPr>
                  <a:t> type of </a:t>
                </a:r>
                <a:r>
                  <a:rPr lang="en-US" b="1" dirty="0" err="1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rvalue</a:t>
                </a:r>
                <a:r>
                  <a:rPr lang="en-US" b="1" dirty="0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 expression</a:t>
                </a:r>
                <a:r>
                  <a:rPr lang="en-US" dirty="0">
                    <a:ea typeface="Source Code Pro" panose="020B0309030403020204" pitchFamily="34" charset="0"/>
                  </a:rPr>
                  <a:t> is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&amp;T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34CC16-C90E-9C38-6BE7-6390789EC8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blipFill>
                <a:blip r:embed="rId3"/>
                <a:stretch>
                  <a:fillRect l="-617" r="-463" b="-108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B2A9E-9378-B2EC-71A7-DD4A1A175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31639C-B1DE-49A0-256E-41AA72708377}"/>
              </a:ext>
            </a:extLst>
          </p:cNvPr>
          <p:cNvSpPr txBox="1">
            <a:spLocks/>
          </p:cNvSpPr>
          <p:nvPr/>
        </p:nvSpPr>
        <p:spPr>
          <a:xfrm>
            <a:off x="838216" y="2819527"/>
            <a:ext cx="3503691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*list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list-&gt;next;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08EA37-834B-795F-B550-2826B5EA63B2}"/>
              </a:ext>
            </a:extLst>
          </p:cNvPr>
          <p:cNvSpPr txBox="1">
            <a:spLocks/>
          </p:cNvSpPr>
          <p:nvPr/>
        </p:nvSpPr>
        <p:spPr>
          <a:xfrm>
            <a:off x="4594243" y="2819527"/>
            <a:ext cx="4068494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mut list: Node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/* borrow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 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&amp;list 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78B186F6-4EA3-5713-17B6-7F6D99CE9EC2}"/>
              </a:ext>
            </a:extLst>
          </p:cNvPr>
          <p:cNvSpPr txBox="1">
            <a:spLocks/>
          </p:cNvSpPr>
          <p:nvPr/>
        </p:nvSpPr>
        <p:spPr>
          <a:xfrm>
            <a:off x="4593989" y="2359152"/>
            <a:ext cx="406874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FEE3C67B-9B99-B1BA-C4C1-0A372404AA63}"/>
              </a:ext>
            </a:extLst>
          </p:cNvPr>
          <p:cNvSpPr txBox="1">
            <a:spLocks/>
          </p:cNvSpPr>
          <p:nvPr/>
        </p:nvSpPr>
        <p:spPr>
          <a:xfrm>
            <a:off x="838200" y="2359152"/>
            <a:ext cx="3503691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BBD527E-0554-6CDB-9BF1-B4C7F45E3635}"/>
              </a:ext>
            </a:extLst>
          </p:cNvPr>
          <p:cNvSpPr txBox="1">
            <a:spLocks/>
          </p:cNvSpPr>
          <p:nvPr/>
        </p:nvSpPr>
        <p:spPr>
          <a:xfrm>
            <a:off x="459485" y="2819527"/>
            <a:ext cx="378699" cy="229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(⋆)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514C2F-4B30-F6F4-4F15-D182FDDE17A1}"/>
              </a:ext>
            </a:extLst>
          </p:cNvPr>
          <p:cNvGrpSpPr/>
          <p:nvPr/>
        </p:nvGrpSpPr>
        <p:grpSpPr>
          <a:xfrm>
            <a:off x="4593989" y="3685032"/>
            <a:ext cx="4088237" cy="2042527"/>
            <a:chOff x="4593989" y="3685032"/>
            <a:chExt cx="4088237" cy="204252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3B6BC2-B9EA-A023-F541-66C08BA6502C}"/>
                </a:ext>
              </a:extLst>
            </p:cNvPr>
            <p:cNvSpPr/>
            <p:nvPr/>
          </p:nvSpPr>
          <p:spPr>
            <a:xfrm>
              <a:off x="4593989" y="3685032"/>
              <a:ext cx="4088237" cy="11430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159A307-F247-7AFF-2664-8CE6AF72FC16}"/>
                </a:ext>
              </a:extLst>
            </p:cNvPr>
            <p:cNvCxnSpPr>
              <a:cxnSpLocks/>
              <a:stCxn id="18" idx="0"/>
              <a:endCxn id="16" idx="2"/>
            </p:cNvCxnSpPr>
            <p:nvPr/>
          </p:nvCxnSpPr>
          <p:spPr>
            <a:xfrm flipV="1">
              <a:off x="6638108" y="4828032"/>
              <a:ext cx="0" cy="47776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110598C-02C4-C98F-768C-FFF80DCC1AEC}"/>
                </a:ext>
              </a:extLst>
            </p:cNvPr>
            <p:cNvSpPr/>
            <p:nvPr/>
          </p:nvSpPr>
          <p:spPr>
            <a:xfrm>
              <a:off x="4915155" y="5305796"/>
              <a:ext cx="3445906" cy="42176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list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 is borrowed in this region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EA6BC51-39C1-EFBD-7FB4-B30D24FB18E7}"/>
              </a:ext>
            </a:extLst>
          </p:cNvPr>
          <p:cNvGrpSpPr/>
          <p:nvPr/>
        </p:nvGrpSpPr>
        <p:grpSpPr>
          <a:xfrm>
            <a:off x="752069" y="4242816"/>
            <a:ext cx="6563131" cy="1608979"/>
            <a:chOff x="752069" y="4242816"/>
            <a:chExt cx="6563131" cy="160897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F1AEC46-9B5B-156F-393B-F8A3C6432535}"/>
                </a:ext>
              </a:extLst>
            </p:cNvPr>
            <p:cNvSpPr/>
            <p:nvPr/>
          </p:nvSpPr>
          <p:spPr>
            <a:xfrm>
              <a:off x="4800600" y="4242816"/>
              <a:ext cx="2514600" cy="304801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D792589-A129-23B3-D47F-6FD387EEA060}"/>
                </a:ext>
              </a:extLst>
            </p:cNvPr>
            <p:cNvSpPr/>
            <p:nvPr/>
          </p:nvSpPr>
          <p:spPr>
            <a:xfrm>
              <a:off x="1044541" y="4242816"/>
              <a:ext cx="2240311" cy="304801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655AE45-797D-2231-9092-5A75CB197B5F}"/>
                </a:ext>
              </a:extLst>
            </p:cNvPr>
            <p:cNvCxnSpPr>
              <a:cxnSpLocks/>
              <a:stCxn id="25" idx="3"/>
              <a:endCxn id="24" idx="1"/>
            </p:cNvCxnSpPr>
            <p:nvPr/>
          </p:nvCxnSpPr>
          <p:spPr>
            <a:xfrm>
              <a:off x="3284852" y="4395217"/>
              <a:ext cx="1515748" cy="0"/>
            </a:xfrm>
            <a:prstGeom prst="straightConnector1">
              <a:avLst/>
            </a:prstGeom>
            <a:ln w="127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ACB678-D7E1-F5E2-F56A-2F9B29F89697}"/>
                </a:ext>
              </a:extLst>
            </p:cNvPr>
            <p:cNvSpPr/>
            <p:nvPr/>
          </p:nvSpPr>
          <p:spPr>
            <a:xfrm>
              <a:off x="752069" y="5181559"/>
              <a:ext cx="2825253" cy="67023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Use of </a:t>
              </a:r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list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 must translate to a shared borrow (</a:t>
              </a:r>
              <a:r>
                <a:rPr lang="en-US" dirty="0">
                  <a:solidFill>
                    <a:schemeClr val="tx1"/>
                  </a:solidFill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&amp;T</a:t>
              </a:r>
              <a:r>
                <a:rPr lang="en-US" dirty="0">
                  <a:solidFill>
                    <a:schemeClr val="tx1"/>
                  </a:solidFill>
                  <a:latin typeface="Source Sans 3" panose="020B0303030403020204" pitchFamily="34" charset="0"/>
                  <a:ea typeface="Source Code Pro" panose="020B0309030403020204" pitchFamily="34" charset="0"/>
                </a:rPr>
                <a:t>)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618316F-077E-47DF-F455-846A9533D57D}"/>
                </a:ext>
              </a:extLst>
            </p:cNvPr>
            <p:cNvCxnSpPr>
              <a:cxnSpLocks/>
              <a:stCxn id="32" idx="0"/>
              <a:endCxn id="25" idx="2"/>
            </p:cNvCxnSpPr>
            <p:nvPr/>
          </p:nvCxnSpPr>
          <p:spPr>
            <a:xfrm flipV="1">
              <a:off x="2164696" y="4547617"/>
              <a:ext cx="1" cy="63394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4781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34F2-D85E-057C-D4BC-BBB6CD15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86713-ABD8-3290-CBF8-40BBD6D63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Borrow-Checking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C92F95-7BFB-8BA3-CBA3-EA84B09676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  <a:tabLst>
                    <a:tab pos="1365250" algn="l"/>
                  </a:tabLst>
                </a:pPr>
                <a:r>
                  <a:rPr lang="en-US" b="1" dirty="0">
                    <a:ea typeface="Source Code Pro" panose="020B0309030403020204" pitchFamily="34" charset="0"/>
                  </a:rPr>
                  <a:t>Constraint</a:t>
                </a:r>
                <a:r>
                  <a:rPr lang="en-US" dirty="0">
                    <a:ea typeface="Source Code Pro" panose="020B0309030403020204" pitchFamily="34" charset="0"/>
                  </a:rPr>
                  <a:t>	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list</a:t>
                </a:r>
                <a:r>
                  <a:rPr lang="en-US" dirty="0">
                    <a:ea typeface="Source Code Pro" panose="020B0309030403020204" pitchFamily="34" charset="0"/>
                  </a:rPr>
                  <a:t> is already borrowed at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(⋆)</a:t>
                </a:r>
                <a:r>
                  <a:rPr lang="en-US" dirty="0">
                    <a:ea typeface="Source Code Pro" panose="020B0309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Source Code Pro" panose="020B0309030403020204" pitchFamily="34" charset="0"/>
                      </a:rPr>
                      <m:t>⟹</m:t>
                    </m:r>
                  </m:oMath>
                </a14:m>
                <a:r>
                  <a:rPr lang="en-US" dirty="0">
                    <a:ea typeface="Source Code Pro" panose="020B0309030403020204" pitchFamily="34" charset="0"/>
                  </a:rPr>
                  <a:t> type of </a:t>
                </a:r>
                <a:r>
                  <a:rPr lang="en-US" b="1" dirty="0" err="1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rvalue</a:t>
                </a:r>
                <a:r>
                  <a:rPr lang="en-US" b="1" dirty="0">
                    <a:solidFill>
                      <a:srgbClr val="9437FF"/>
                    </a:solidFill>
                    <a:ea typeface="Source Code Pro" panose="020B0309030403020204" pitchFamily="34" charset="0"/>
                  </a:rPr>
                  <a:t> expression</a:t>
                </a:r>
                <a:r>
                  <a:rPr lang="en-US" dirty="0">
                    <a:ea typeface="Source Code Pro" panose="020B0309030403020204" pitchFamily="34" charset="0"/>
                  </a:rPr>
                  <a:t> is </a:t>
                </a:r>
                <a:r>
                  <a:rPr lang="en-US" dirty="0">
                    <a:latin typeface="Source Code Pro" panose="020B0309030403020204" pitchFamily="34" charset="0"/>
                    <a:ea typeface="Source Code Pro" panose="020B0309030403020204" pitchFamily="34" charset="0"/>
                  </a:rPr>
                  <a:t>&amp;T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C92F95-7BFB-8BA3-CBA3-EA84B09676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485" y="1709862"/>
                <a:ext cx="8222742" cy="460375"/>
              </a:xfrm>
              <a:blipFill>
                <a:blip r:embed="rId3"/>
                <a:stretch>
                  <a:fillRect l="-617" r="-463" b="-108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A7FCD-65B7-FD9E-63F8-20D60BF3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6132A1B-9819-485E-7305-7479C7CF0B91}"/>
              </a:ext>
            </a:extLst>
          </p:cNvPr>
          <p:cNvSpPr txBox="1">
            <a:spLocks/>
          </p:cNvSpPr>
          <p:nvPr/>
        </p:nvSpPr>
        <p:spPr>
          <a:xfrm>
            <a:off x="838216" y="2819527"/>
            <a:ext cx="3503691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*list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struct Node *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list-&gt;next;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C879F7-FE20-5E1A-A624-A03CEBCE68DF}"/>
              </a:ext>
            </a:extLst>
          </p:cNvPr>
          <p:cNvSpPr txBox="1">
            <a:spLocks/>
          </p:cNvSpPr>
          <p:nvPr/>
        </p:nvSpPr>
        <p:spPr>
          <a:xfrm>
            <a:off x="4594243" y="2819527"/>
            <a:ext cx="4068494" cy="229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fn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main() {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mut list: Node = ...;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let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= /* borrow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list.next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*/;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...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  </a:t>
            </a:r>
            <a:r>
              <a:rPr lang="en-US" sz="1200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replace_first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 </a:t>
            </a:r>
            <a:r>
              <a:rPr lang="en-US" sz="1200" b="1" dirty="0">
                <a:solidFill>
                  <a:srgbClr val="9437FF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&amp;list </a:t>
            </a: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, 3);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 /* use </a:t>
            </a:r>
            <a:r>
              <a:rPr lang="en-US" sz="1200" dirty="0" err="1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sublist</a:t>
            </a:r>
            <a:r>
              <a:rPr lang="en-US" sz="1200" dirty="0">
                <a:solidFill>
                  <a:schemeClr val="tx1">
                    <a:alpha val="25000"/>
                  </a:schemeClr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 */</a:t>
            </a: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}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B6B5C441-4D32-4770-42E4-F3FD95051A09}"/>
              </a:ext>
            </a:extLst>
          </p:cNvPr>
          <p:cNvSpPr txBox="1">
            <a:spLocks/>
          </p:cNvSpPr>
          <p:nvPr/>
        </p:nvSpPr>
        <p:spPr>
          <a:xfrm>
            <a:off x="4593989" y="2359152"/>
            <a:ext cx="4068748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2"/>
                </a:solidFill>
              </a:rPr>
              <a:t>Rust</a:t>
            </a:r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B2A20514-EFE4-F293-9103-000932C4FF91}"/>
              </a:ext>
            </a:extLst>
          </p:cNvPr>
          <p:cNvSpPr txBox="1">
            <a:spLocks/>
          </p:cNvSpPr>
          <p:nvPr/>
        </p:nvSpPr>
        <p:spPr>
          <a:xfrm>
            <a:off x="838200" y="2359152"/>
            <a:ext cx="3503691" cy="46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758FD01-AEE1-1A29-DFEA-B9BA44C04523}"/>
              </a:ext>
            </a:extLst>
          </p:cNvPr>
          <p:cNvSpPr txBox="1">
            <a:spLocks/>
          </p:cNvSpPr>
          <p:nvPr/>
        </p:nvSpPr>
        <p:spPr>
          <a:xfrm>
            <a:off x="459485" y="2819527"/>
            <a:ext cx="378699" cy="22916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b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</a:br>
            <a:r>
              <a:rPr lang="en-US" sz="1200" dirty="0">
                <a:latin typeface="Source Code Pro" panose="020B0309030403020204" pitchFamily="34" charset="0"/>
                <a:ea typeface="Source Code Pro" panose="020B0309030403020204" pitchFamily="34" charset="0"/>
              </a:rPr>
              <a:t>(⋆)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AD37B7-1942-3B1B-7BC3-1953DF3E3347}"/>
              </a:ext>
            </a:extLst>
          </p:cNvPr>
          <p:cNvSpPr/>
          <p:nvPr/>
        </p:nvSpPr>
        <p:spPr>
          <a:xfrm>
            <a:off x="6172200" y="4280916"/>
            <a:ext cx="609601" cy="228600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8AAD71-DACF-13F2-1F9C-BE94DB2E91EC}"/>
              </a:ext>
            </a:extLst>
          </p:cNvPr>
          <p:cNvGrpSpPr/>
          <p:nvPr/>
        </p:nvGrpSpPr>
        <p:grpSpPr>
          <a:xfrm>
            <a:off x="685805" y="4509516"/>
            <a:ext cx="7996433" cy="1449585"/>
            <a:chOff x="685805" y="4509516"/>
            <a:chExt cx="7996433" cy="144958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7C9172-B708-8B2F-2034-9E446E82CC3E}"/>
                </a:ext>
              </a:extLst>
            </p:cNvPr>
            <p:cNvSpPr txBox="1"/>
            <p:nvPr/>
          </p:nvSpPr>
          <p:spPr>
            <a:xfrm>
              <a:off x="1418200" y="5436501"/>
              <a:ext cx="87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&amp;Node</a:t>
              </a:r>
              <a:endParaRPr lang="en-US" sz="1100" dirty="0">
                <a:latin typeface="Source Code Pro" panose="020B0309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F10BAD-2932-677F-5DD3-FF481D4E488A}"/>
                </a:ext>
              </a:extLst>
            </p:cNvPr>
            <p:cNvSpPr txBox="1"/>
            <p:nvPr/>
          </p:nvSpPr>
          <p:spPr>
            <a:xfrm>
              <a:off x="2288879" y="5436501"/>
              <a:ext cx="21423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</a:t>
              </a:r>
              <a:r>
                <a:rPr lang="en-US" dirty="0" err="1">
                  <a:latin typeface="Source Code Pro" panose="020B0309030403020204" pitchFamily="34" charset="0"/>
                  <a:ea typeface="Source Code Pro" panose="020B0309030403020204" pitchFamily="34" charset="0"/>
                </a:rPr>
                <a:t>RefCell</a:t>
              </a:r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&lt;Node&gt;</a:t>
              </a:r>
              <a:endParaRPr lang="en-US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65C9C8-96CE-64C8-D044-FF9348DFF431}"/>
                </a:ext>
              </a:extLst>
            </p:cNvPr>
            <p:cNvSpPr txBox="1"/>
            <p:nvPr/>
          </p:nvSpPr>
          <p:spPr>
            <a:xfrm>
              <a:off x="5351289" y="5435241"/>
              <a:ext cx="7318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Node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C201C9-EBF2-3760-FE63-BAFD247C67B1}"/>
                </a:ext>
              </a:extLst>
            </p:cNvPr>
            <p:cNvSpPr/>
            <p:nvPr/>
          </p:nvSpPr>
          <p:spPr>
            <a:xfrm>
              <a:off x="685805" y="5296921"/>
              <a:ext cx="7996433" cy="6586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2B8831-52F3-00B5-C5B4-0CC1408C82BB}"/>
                </a:ext>
              </a:extLst>
            </p:cNvPr>
            <p:cNvSpPr txBox="1"/>
            <p:nvPr/>
          </p:nvSpPr>
          <p:spPr>
            <a:xfrm>
              <a:off x="7537249" y="5435241"/>
              <a:ext cx="375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…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78E259-12BD-AF81-D42C-4BE10F1ECD56}"/>
                </a:ext>
              </a:extLst>
            </p:cNvPr>
            <p:cNvSpPr txBox="1"/>
            <p:nvPr/>
          </p:nvSpPr>
          <p:spPr>
            <a:xfrm>
              <a:off x="8148840" y="5492876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❌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9F8FD93-65CE-B0E7-CCA9-62213B6AE102}"/>
                </a:ext>
              </a:extLst>
            </p:cNvPr>
            <p:cNvCxnSpPr/>
            <p:nvPr/>
          </p:nvCxnSpPr>
          <p:spPr>
            <a:xfrm>
              <a:off x="5105400" y="5300431"/>
              <a:ext cx="0" cy="65867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D93812-683F-5FCA-A5E9-9CFE3DC9DBDE}"/>
                </a:ext>
              </a:extLst>
            </p:cNvPr>
            <p:cNvSpPr txBox="1"/>
            <p:nvPr/>
          </p:nvSpPr>
          <p:spPr>
            <a:xfrm>
              <a:off x="838200" y="5487787"/>
              <a:ext cx="37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✅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0AA19DF-82A6-149F-52DB-8A3020E8ACA0}"/>
                </a:ext>
              </a:extLst>
            </p:cNvPr>
            <p:cNvSpPr/>
            <p:nvPr/>
          </p:nvSpPr>
          <p:spPr>
            <a:xfrm>
              <a:off x="685805" y="5300431"/>
              <a:ext cx="4416397" cy="655160"/>
            </a:xfrm>
            <a:prstGeom prst="rect">
              <a:avLst/>
            </a:prstGeom>
            <a:solidFill>
              <a:srgbClr val="00B05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601D9A2-7EC0-3ABE-B6BA-53E7E8581E56}"/>
                </a:ext>
              </a:extLst>
            </p:cNvPr>
            <p:cNvSpPr/>
            <p:nvPr/>
          </p:nvSpPr>
          <p:spPr>
            <a:xfrm>
              <a:off x="5105400" y="5300431"/>
              <a:ext cx="3576828" cy="65516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F0E792-E4E1-CA86-D9BB-89F851A0B28D}"/>
                </a:ext>
              </a:extLst>
            </p:cNvPr>
            <p:cNvSpPr txBox="1"/>
            <p:nvPr/>
          </p:nvSpPr>
          <p:spPr>
            <a:xfrm>
              <a:off x="4379875" y="5430152"/>
              <a:ext cx="375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3" panose="020B0303030403020204" pitchFamily="34" charset="0"/>
                  <a:ea typeface="Source Code Pro" panose="020B0309030403020204" pitchFamily="34" charset="0"/>
                </a:rPr>
                <a:t>…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CF93E92-2FB4-2F16-52D8-AB9205FDA9AB}"/>
                </a:ext>
              </a:extLst>
            </p:cNvPr>
            <p:cNvSpPr txBox="1"/>
            <p:nvPr/>
          </p:nvSpPr>
          <p:spPr>
            <a:xfrm>
              <a:off x="6086341" y="5435241"/>
              <a:ext cx="1452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Code Pro" panose="020B0309030403020204" pitchFamily="34" charset="0"/>
                  <a:ea typeface="Source Code Pro" panose="020B0309030403020204" pitchFamily="34" charset="0"/>
                </a:rPr>
                <a:t>&amp;mut Node</a:t>
              </a:r>
              <a:endParaRPr lang="en-US" sz="1100" dirty="0">
                <a:latin typeface="Source Sans 3" panose="020B0303030403020204" pitchFamily="34" charset="0"/>
                <a:ea typeface="Source Code Pro" panose="020B0309030403020204" pitchFamily="34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A576178-A30F-88EE-1C0A-35C8380FDF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7000" y="4509516"/>
              <a:ext cx="0" cy="78105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5914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F32E-8E69-FFF2-C370-21400177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87362-822E-6C01-D59D-00BA1B7C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1DEF9-3629-539B-3F12-17C540222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Motivation and Background</a:t>
            </a:r>
          </a:p>
          <a:p>
            <a:r>
              <a:rPr lang="en-US" sz="2400" dirty="0"/>
              <a:t>Interface Translation: Problem Setup and Challenges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Architecture and Technical Insights</a:t>
            </a:r>
          </a:p>
          <a:p>
            <a:r>
              <a:rPr lang="en-US" sz="2400" dirty="0"/>
              <a:t>&amp;</a:t>
            </a:r>
            <a:r>
              <a:rPr lang="en-US" sz="2400" dirty="0" err="1"/>
              <a:t>inator</a:t>
            </a:r>
            <a:r>
              <a:rPr lang="en-US" sz="2400" dirty="0"/>
              <a:t> Constraints: Overview and Examples</a:t>
            </a:r>
          </a:p>
          <a:p>
            <a:r>
              <a:rPr lang="en-US" sz="2400" b="1" dirty="0"/>
              <a:t>Correctness, Precision, and Performance Results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8C0D1-A141-981D-4C1A-269F500DF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022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04DCB-356C-84BA-5A0B-7B513CD57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3552-55E8-F85C-A89D-E81C8D44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53A14-2DA1-7AAA-B059-5BACD31A9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06190" cy="559834"/>
          </a:xfrm>
        </p:spPr>
        <p:txBody>
          <a:bodyPr>
            <a:normAutofit/>
          </a:bodyPr>
          <a:lstStyle/>
          <a:p>
            <a:r>
              <a:rPr lang="en-US" sz="2400" cap="none" dirty="0"/>
              <a:t>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6D458-3317-2D92-C7BF-08F1AEC47F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388634"/>
            <a:ext cx="3806429" cy="332636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Correctness</a:t>
            </a:r>
            <a:br>
              <a:rPr lang="en-US" dirty="0"/>
            </a:br>
            <a:r>
              <a:rPr lang="en-US" sz="1200" i="1" dirty="0"/>
              <a:t>Does there exist a correct implementation using &amp;</a:t>
            </a:r>
            <a:r>
              <a:rPr lang="en-US" sz="1200" i="1" dirty="0" err="1"/>
              <a:t>inator’s</a:t>
            </a:r>
            <a:r>
              <a:rPr lang="en-US" sz="1200" i="1" dirty="0"/>
              <a:t> inferred interface?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Precision</a:t>
            </a:r>
            <a:br>
              <a:rPr lang="en-US" dirty="0"/>
            </a:br>
            <a:r>
              <a:rPr lang="en-US" sz="1200" i="1" dirty="0"/>
              <a:t>Can we manually produce a correct implementation using an interface that is more precise than &amp;</a:t>
            </a:r>
            <a:r>
              <a:rPr lang="en-US" sz="1200" i="1" dirty="0" err="1"/>
              <a:t>inator’s</a:t>
            </a:r>
            <a:r>
              <a:rPr lang="en-US" sz="1200" i="1" dirty="0"/>
              <a:t> interface?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Performance</a:t>
            </a:r>
            <a:br>
              <a:rPr lang="en-US" dirty="0"/>
            </a:br>
            <a:r>
              <a:rPr lang="en-US" sz="1200" i="1" dirty="0"/>
              <a:t>How long does &amp;</a:t>
            </a:r>
            <a:r>
              <a:rPr lang="en-US" sz="1200" i="1" dirty="0" err="1"/>
              <a:t>inator</a:t>
            </a:r>
            <a:r>
              <a:rPr lang="en-US" sz="1200" i="1" dirty="0"/>
              <a:t> take to infer an interface?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3360C0-75C2-4FA4-E794-A818FD7AC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0351" y="1828800"/>
            <a:ext cx="3806190" cy="559834"/>
          </a:xfrm>
        </p:spPr>
        <p:txBody>
          <a:bodyPr>
            <a:normAutofit/>
          </a:bodyPr>
          <a:lstStyle/>
          <a:p>
            <a:r>
              <a:rPr lang="en-US" sz="2400" cap="none" dirty="0"/>
              <a:t>Benchmarks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7FF34C-1571-1EF8-AD77-0D1EDE9BF17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9874" y="2388634"/>
            <a:ext cx="3806667" cy="3326366"/>
          </a:xfrm>
        </p:spPr>
        <p:txBody>
          <a:bodyPr/>
          <a:lstStyle/>
          <a:p>
            <a:r>
              <a:rPr lang="en-US" dirty="0"/>
              <a:t>Linked list program (example)</a:t>
            </a:r>
            <a:br>
              <a:rPr lang="en-US" dirty="0"/>
            </a:br>
            <a:r>
              <a:rPr lang="en-US" sz="1200" i="1" dirty="0"/>
              <a:t>running-example</a:t>
            </a:r>
          </a:p>
          <a:p>
            <a:r>
              <a:rPr lang="en-US" dirty="0"/>
              <a:t>8 programs from CRUST-Bench [1]</a:t>
            </a:r>
            <a:br>
              <a:rPr lang="en-US" dirty="0"/>
            </a:br>
            <a:r>
              <a:rPr lang="en-US" sz="1200" i="1" dirty="0" err="1"/>
              <a:t>ulidgen</a:t>
            </a:r>
            <a:r>
              <a:rPr lang="en-US" sz="1200" i="1" dirty="0"/>
              <a:t>, </a:t>
            </a:r>
            <a:r>
              <a:rPr lang="en-US" sz="1200" i="1" dirty="0" err="1"/>
              <a:t>leftpad</a:t>
            </a:r>
            <a:r>
              <a:rPr lang="en-US" sz="1200" i="1" dirty="0"/>
              <a:t>, amp, </a:t>
            </a:r>
            <a:r>
              <a:rPr lang="en-US" sz="1200" i="1" dirty="0" err="1"/>
              <a:t>nandc</a:t>
            </a:r>
            <a:r>
              <a:rPr lang="en-US" sz="1200" i="1" dirty="0"/>
              <a:t>, </a:t>
            </a:r>
            <a:r>
              <a:rPr lang="en-US" sz="1200" i="1" dirty="0" err="1"/>
              <a:t>rbtree</a:t>
            </a:r>
            <a:r>
              <a:rPr lang="en-US" sz="1200" i="1" dirty="0"/>
              <a:t>,</a:t>
            </a:r>
            <a:br>
              <a:rPr lang="en-US" sz="1200" i="1" dirty="0"/>
            </a:br>
            <a:r>
              <a:rPr lang="en-US" sz="1200" i="1" dirty="0" err="1"/>
              <a:t>carrays</a:t>
            </a:r>
            <a:r>
              <a:rPr lang="en-US" sz="1200" i="1" dirty="0"/>
              <a:t>, </a:t>
            </a:r>
            <a:r>
              <a:rPr lang="en-US" sz="1200" i="1" dirty="0" err="1"/>
              <a:t>jccc</a:t>
            </a:r>
            <a:r>
              <a:rPr lang="en-US" sz="1200" i="1" dirty="0"/>
              <a:t>, </a:t>
            </a:r>
            <a:r>
              <a:rPr lang="en-US" sz="1200" i="1" dirty="0" err="1"/>
              <a:t>tisp</a:t>
            </a:r>
            <a:endParaRPr lang="en-US" sz="1200" i="1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D9C6F3-F870-402D-EA0D-61ECFE75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B560E-5759-6758-A674-4D2FD9B520CA}"/>
              </a:ext>
            </a:extLst>
          </p:cNvPr>
          <p:cNvSpPr txBox="1">
            <a:spLocks/>
          </p:cNvSpPr>
          <p:nvPr/>
        </p:nvSpPr>
        <p:spPr>
          <a:xfrm>
            <a:off x="526143" y="5715000"/>
            <a:ext cx="8222742" cy="4884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3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[1] Anirudh Khatry, Robert Zhang, Jia Pan, Ziteng Wang, Qiaochu Chen, Greg Durrett, and Isil Dillig. 2025. CRUST-Bench: A Comprehensive Benchmark for C-to-safe-Rust </a:t>
            </a:r>
            <a:r>
              <a:rPr lang="en-US" sz="1200" dirty="0" err="1"/>
              <a:t>Transpilation</a:t>
            </a:r>
            <a:r>
              <a:rPr lang="en-US" sz="1200" dirty="0"/>
              <a:t>. arXiv:2504.15254 [</a:t>
            </a:r>
            <a:r>
              <a:rPr lang="en-US" sz="1200" dirty="0" err="1"/>
              <a:t>cs.SE</a:t>
            </a:r>
            <a:r>
              <a:rPr lang="en-US" sz="1200" dirty="0"/>
              <a:t>] </a:t>
            </a:r>
            <a:r>
              <a:rPr lang="en-US" sz="1200" dirty="0">
                <a:hlinkClick r:id="rId3"/>
              </a:rPr>
              <a:t>https://arxiv.org/abs/2504.15254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1528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DB489-51CA-7BC3-1A76-3FC356B89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7C7D-B7BD-A5C0-22E9-744A5DD9D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50EC54-6AC8-6837-D4E3-A9A929E4D7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376625"/>
              </p:ext>
            </p:extLst>
          </p:nvPr>
        </p:nvGraphicFramePr>
        <p:xfrm>
          <a:off x="458788" y="1709738"/>
          <a:ext cx="8222742" cy="2536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7295">
                  <a:extLst>
                    <a:ext uri="{9D8B030D-6E8A-4147-A177-3AD203B41FA5}">
                      <a16:colId xmlns:a16="http://schemas.microsoft.com/office/drawing/2014/main" val="2018323538"/>
                    </a:ext>
                  </a:extLst>
                </a:gridCol>
                <a:gridCol w="571317">
                  <a:extLst>
                    <a:ext uri="{9D8B030D-6E8A-4147-A177-3AD203B41FA5}">
                      <a16:colId xmlns:a16="http://schemas.microsoft.com/office/drawing/2014/main" val="413588698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17198374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08831436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9940134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985734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6767702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0356565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675633473"/>
                    </a:ext>
                  </a:extLst>
                </a:gridCol>
                <a:gridCol w="680530">
                  <a:extLst>
                    <a:ext uri="{9D8B030D-6E8A-4147-A177-3AD203B41FA5}">
                      <a16:colId xmlns:a16="http://schemas.microsoft.com/office/drawing/2014/main" val="470638388"/>
                    </a:ext>
                  </a:extLst>
                </a:gridCol>
              </a:tblGrid>
              <a:tr h="324326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Program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C LoC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Source instructions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Type fragments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Interface variables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Assertions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Analysis time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Solving time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Correct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Source Sans 3" panose="020B0303030403020204" pitchFamily="34" charset="0"/>
                        </a:rPr>
                        <a:t>Precise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957343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ource Sans 3" panose="020B0303030403020204" pitchFamily="34" charset="0"/>
                        </a:rPr>
                        <a:t>running-example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34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114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14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1080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&lt; 0.1 s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0.6 s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✓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✓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10769322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ulidgen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9,370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33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14204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leftpad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5,900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7.8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72321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ource Sans 3" panose="020B0303030403020204" pitchFamily="34" charset="0"/>
                        </a:rPr>
                        <a:t>amp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8,860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17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55520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nandc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6,460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9.9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89930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rbtree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767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2,081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43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112,000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0.1 s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1,100 s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Source Sans 3" panose="020B0303030403020204" pitchFamily="34" charset="0"/>
                        </a:rPr>
                        <a:t>✓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✓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0018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58AACF-4ABC-1122-7B1D-EB65FFAF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85CCAF9-FD66-FA9F-70A8-C9B1F1725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28785"/>
              </p:ext>
            </p:extLst>
          </p:nvPr>
        </p:nvGraphicFramePr>
        <p:xfrm>
          <a:off x="458788" y="4245768"/>
          <a:ext cx="8222742" cy="972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7295">
                  <a:extLst>
                    <a:ext uri="{9D8B030D-6E8A-4147-A177-3AD203B41FA5}">
                      <a16:colId xmlns:a16="http://schemas.microsoft.com/office/drawing/2014/main" val="3770959487"/>
                    </a:ext>
                  </a:extLst>
                </a:gridCol>
                <a:gridCol w="571317">
                  <a:extLst>
                    <a:ext uri="{9D8B030D-6E8A-4147-A177-3AD203B41FA5}">
                      <a16:colId xmlns:a16="http://schemas.microsoft.com/office/drawing/2014/main" val="100645837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329027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1737716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370062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0390398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672756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8245161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119434242"/>
                    </a:ext>
                  </a:extLst>
                </a:gridCol>
                <a:gridCol w="680530">
                  <a:extLst>
                    <a:ext uri="{9D8B030D-6E8A-4147-A177-3AD203B41FA5}">
                      <a16:colId xmlns:a16="http://schemas.microsoft.com/office/drawing/2014/main" val="833121878"/>
                    </a:ext>
                  </a:extLst>
                </a:gridCol>
              </a:tblGrid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carrays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618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740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1,799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32,700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0.7 s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150 s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30615221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jccc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1,394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1,983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5,016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188,000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4.2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17,000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81723"/>
                  </a:ext>
                </a:extLst>
              </a:tr>
              <a:tr h="324326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Source Sans 3" panose="020B0303030403020204" pitchFamily="34" charset="0"/>
                        </a:rPr>
                        <a:t>tisp</a:t>
                      </a:r>
                      <a:endParaRPr lang="en-US" sz="1200" dirty="0">
                        <a:latin typeface="Source Sans 3" panose="020B03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3,656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2,908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7,540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283,000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7.1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25,000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Source Sans 3" panose="020B030303040302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692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09E205-779E-5F63-BE59-0963BDEF433E}"/>
              </a:ext>
            </a:extLst>
          </p:cNvPr>
          <p:cNvSpPr txBox="1"/>
          <p:nvPr/>
        </p:nvSpPr>
        <p:spPr>
          <a:xfrm>
            <a:off x="458788" y="5867400"/>
            <a:ext cx="8222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Source Sans 3" panose="020B0303030403020204" pitchFamily="34" charset="0"/>
              </a:rPr>
              <a:t>Evaluated for performance only: </a:t>
            </a:r>
            <a:r>
              <a:rPr lang="en-US" sz="1200" dirty="0" err="1">
                <a:latin typeface="Source Sans 3" panose="020B0303030403020204" pitchFamily="34" charset="0"/>
              </a:rPr>
              <a:t>carrays</a:t>
            </a:r>
            <a:r>
              <a:rPr lang="en-US" sz="1200" dirty="0">
                <a:latin typeface="Source Sans 3" panose="020B0303030403020204" pitchFamily="34" charset="0"/>
              </a:rPr>
              <a:t>, </a:t>
            </a:r>
            <a:r>
              <a:rPr lang="en-US" sz="1200" dirty="0" err="1">
                <a:latin typeface="Source Sans 3" panose="020B0303030403020204" pitchFamily="34" charset="0"/>
              </a:rPr>
              <a:t>jccc</a:t>
            </a:r>
            <a:r>
              <a:rPr lang="en-US" sz="1200" dirty="0">
                <a:latin typeface="Source Sans 3" panose="020B0303030403020204" pitchFamily="34" charset="0"/>
              </a:rPr>
              <a:t>, </a:t>
            </a:r>
            <a:r>
              <a:rPr lang="en-US" sz="1200" dirty="0" err="1">
                <a:latin typeface="Source Sans 3" panose="020B0303030403020204" pitchFamily="34" charset="0"/>
              </a:rPr>
              <a:t>tisp</a:t>
            </a:r>
            <a:endParaRPr lang="en-US" sz="1200" dirty="0">
              <a:latin typeface="Source Sans 3" panose="020B03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1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24981-7DD4-B992-8782-4918DC49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35FD557-6E55-B81A-4A15-C0F8831BB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4" r="15778" b="-1"/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3AD78-A813-B625-A2FB-DCFA6B5D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FCF7B-A5DB-2426-8929-BA8D93F797E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57200" y="533401"/>
            <a:ext cx="8225028" cy="4267199"/>
          </a:xfrm>
          <a:solidFill>
            <a:schemeClr val="bg1"/>
          </a:solidFill>
          <a:ln>
            <a:noFill/>
          </a:ln>
          <a:effectLst>
            <a:outerShdw blurRad="545922" dir="2700000" sx="102103" sy="102103" algn="tl" rotWithShape="0">
              <a:prstClr val="black">
                <a:alpha val="45127"/>
              </a:prstClr>
            </a:outerShdw>
          </a:effectLst>
        </p:spPr>
        <p:txBody>
          <a:bodyPr lIns="301752" tIns="301752" rIns="301752" bIns="301752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Source Sans 3 SemiBold" panose="020B0303030403020204" pitchFamily="34" charset="0"/>
              </a:rPr>
              <a:t>&amp;</a:t>
            </a:r>
            <a:r>
              <a:rPr lang="en-US" sz="4800" b="1" dirty="0" err="1">
                <a:solidFill>
                  <a:schemeClr val="bg2">
                    <a:lumMod val="10000"/>
                  </a:schemeClr>
                </a:solidFill>
                <a:latin typeface="Source Sans 3 SemiBold" panose="020B0303030403020204" pitchFamily="34" charset="0"/>
              </a:rPr>
              <a:t>inator</a:t>
            </a:r>
            <a:r>
              <a:rPr lang="en-US" sz="4800" b="1" dirty="0">
                <a:solidFill>
                  <a:schemeClr val="bg2">
                    <a:lumMod val="10000"/>
                  </a:schemeClr>
                </a:solidFill>
                <a:latin typeface="Source Sans 3 SemiBold" panose="020B0303030403020204" pitchFamily="34" charset="0"/>
              </a:rPr>
              <a:t> is correct, precise automated C-to-Rust interface translation, enabling modular C-to-Rust program translation</a:t>
            </a:r>
          </a:p>
        </p:txBody>
      </p:sp>
    </p:spTree>
    <p:extLst>
      <p:ext uri="{BB962C8B-B14F-4D97-AF65-F5344CB8AC3E}">
        <p14:creationId xmlns:p14="http://schemas.microsoft.com/office/powerpoint/2010/main" val="392650239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v4" id="{36600640-D8E1-4357-AFEE-600C1C5161DD}" vid="{8FF2FB97-BFAE-4CE3-9E91-3EFC0FA5E1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Helena">
    <a:dk1>
      <a:sysClr val="windowText" lastClr="000000"/>
    </a:dk1>
    <a:lt1>
      <a:sysClr val="window" lastClr="FFFFFF"/>
    </a:lt1>
    <a:dk2>
      <a:srgbClr val="2C3932"/>
    </a:dk2>
    <a:lt2>
      <a:srgbClr val="FDF6EA"/>
    </a:lt2>
    <a:accent1>
      <a:srgbClr val="169C9A"/>
    </a:accent1>
    <a:accent2>
      <a:srgbClr val="FA9A42"/>
    </a:accent2>
    <a:accent3>
      <a:srgbClr val="E15C3D"/>
    </a:accent3>
    <a:accent4>
      <a:srgbClr val="E78A67"/>
    </a:accent4>
    <a:accent5>
      <a:srgbClr val="A74B40"/>
    </a:accent5>
    <a:accent6>
      <a:srgbClr val="3D9072"/>
    </a:accent6>
    <a:hlink>
      <a:srgbClr val="169C9A"/>
    </a:hlink>
    <a:folHlink>
      <a:srgbClr val="E15C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230e9df3-be65-4c73-a93b-d1236ebd677e" xsi:nil="true"/>
    <MediaServiceKeyPoints xmlns="71af3243-3dd4-4a8d-8c0d-dd76da1f02a5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ImageTagsTaxHTField xmlns="71af3243-3dd4-4a8d-8c0d-dd76da1f02a5">
      <Terms xmlns="http://schemas.microsoft.com/office/infopath/2007/PartnerControls"/>
    </ImageTagsTaxHTFiel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0CEB72-9B64-43A4-9652-F0FED519FBF8}">
  <ds:schemaRefs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http://purl.org/dc/dcmitype/"/>
    <ds:schemaRef ds:uri="http://purl.org/dc/elements/1.1/"/>
    <ds:schemaRef ds:uri="71af3243-3dd4-4a8d-8c0d-dd76da1f02a5"/>
    <ds:schemaRef ds:uri="http://schemas.openxmlformats.org/package/2006/metadata/core-properties"/>
    <ds:schemaRef ds:uri="http://purl.org/dc/terms/"/>
    <ds:schemaRef ds:uri="230e9df3-be65-4c73-a93b-d1236ebd677e"/>
    <ds:schemaRef ds:uri="16c05727-aa75-4e4a-9b5f-8a80a116589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3B79205-1ECA-438E-AAC0-B28ABB0DD1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D067B9-82DB-4736-955B-5990E509A2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43422</TotalTime>
  <Words>4871</Words>
  <Application>Microsoft Macintosh PowerPoint</Application>
  <PresentationFormat>On-screen Show (4:3)</PresentationFormat>
  <Paragraphs>588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Arial</vt:lpstr>
      <vt:lpstr>Cambria Math</vt:lpstr>
      <vt:lpstr>Source Code Pro</vt:lpstr>
      <vt:lpstr>Source Sans 3</vt:lpstr>
      <vt:lpstr>Source Sans 3 SemiBold</vt:lpstr>
      <vt:lpstr>Wingdings</vt:lpstr>
      <vt:lpstr>Helena</vt:lpstr>
      <vt:lpstr>&amp;inator: Correct, Precise C-to-Rust Interface Translation</vt:lpstr>
      <vt:lpstr>Outline</vt:lpstr>
      <vt:lpstr>Motivation</vt:lpstr>
      <vt:lpstr>Background</vt:lpstr>
      <vt:lpstr>Modular Translation</vt:lpstr>
      <vt:lpstr>Outline</vt:lpstr>
      <vt:lpstr>Interface Translation: Example</vt:lpstr>
      <vt:lpstr>Interface Translation: Interface</vt:lpstr>
      <vt:lpstr>Complication: Mapping C Types to Rust</vt:lpstr>
      <vt:lpstr>Interface Translation: Correctness</vt:lpstr>
      <vt:lpstr>Interface Translation: Correctness</vt:lpstr>
      <vt:lpstr>Interface Translation: Correctness</vt:lpstr>
      <vt:lpstr>Interface Translation: Correctness</vt:lpstr>
      <vt:lpstr>Interface Translation: Correctness</vt:lpstr>
      <vt:lpstr>Interface Translation: Precision</vt:lpstr>
      <vt:lpstr>Outline</vt:lpstr>
      <vt:lpstr>How &amp;inator Works</vt:lpstr>
      <vt:lpstr>Technical Insight: Type Fragments</vt:lpstr>
      <vt:lpstr>Technical Insight: Transformations</vt:lpstr>
      <vt:lpstr>Constraint Categories</vt:lpstr>
      <vt:lpstr>Example: Consistency Constraint</vt:lpstr>
      <vt:lpstr>Example: Move/Copy Constraint</vt:lpstr>
      <vt:lpstr>Example: Move/Copy Constraint</vt:lpstr>
      <vt:lpstr>Example: Borrow-Checking Constraint</vt:lpstr>
      <vt:lpstr>Example: Borrow-Checking Constraint</vt:lpstr>
      <vt:lpstr>Example: Borrow-Checking Constraint</vt:lpstr>
      <vt:lpstr>Outline</vt:lpstr>
      <vt:lpstr>Evaluation</vt:lpstr>
      <vt:lpstr>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Victor Chen</cp:lastModifiedBy>
  <cp:revision>370</cp:revision>
  <dcterms:created xsi:type="dcterms:W3CDTF">2026-05-07T08:03:45Z</dcterms:created>
  <dcterms:modified xsi:type="dcterms:W3CDTF">2026-09-23T19:20:44Z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