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3" r:id="rId4"/>
    <p:sldId id="264" r:id="rId5"/>
    <p:sldId id="266" r:id="rId6"/>
    <p:sldId id="265" r:id="rId7"/>
    <p:sldId id="276" r:id="rId8"/>
    <p:sldId id="277" r:id="rId9"/>
    <p:sldId id="301" r:id="rId10"/>
    <p:sldId id="302" r:id="rId11"/>
    <p:sldId id="303" r:id="rId12"/>
    <p:sldId id="304" r:id="rId13"/>
    <p:sldId id="268" r:id="rId14"/>
    <p:sldId id="283" r:id="rId15"/>
    <p:sldId id="284" r:id="rId16"/>
    <p:sldId id="286" r:id="rId17"/>
    <p:sldId id="287" r:id="rId18"/>
    <p:sldId id="288" r:id="rId19"/>
    <p:sldId id="289" r:id="rId20"/>
    <p:sldId id="290" r:id="rId21"/>
    <p:sldId id="293" r:id="rId22"/>
    <p:sldId id="294" r:id="rId23"/>
    <p:sldId id="295" r:id="rId24"/>
    <p:sldId id="292" r:id="rId25"/>
    <p:sldId id="270" r:id="rId26"/>
    <p:sldId id="275" r:id="rId27"/>
    <p:sldId id="272" r:id="rId28"/>
    <p:sldId id="27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94"/>
    <p:restoredTop sz="94583"/>
  </p:normalViewPr>
  <p:slideViewPr>
    <p:cSldViewPr snapToGrid="0">
      <p:cViewPr varScale="1">
        <p:scale>
          <a:sx n="129" d="100"/>
          <a:sy n="129" d="100"/>
        </p:scale>
        <p:origin x="24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7.png"/><Relationship Id="rId7" Type="http://schemas.openxmlformats.org/officeDocument/2006/relationships/image" Target="../media/image11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7.png"/><Relationship Id="rId7" Type="http://schemas.openxmlformats.org/officeDocument/2006/relationships/image" Target="../media/image11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5BBB6-4DF9-439E-B38D-AD73B1A419D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842001C-4255-4049-8BC9-5B48C716DD6C}">
      <dgm:prSet/>
      <dgm:spPr/>
      <dgm:t>
        <a:bodyPr/>
        <a:lstStyle/>
        <a:p>
          <a:r>
            <a:rPr lang="en-US"/>
            <a:t>Interprocedural analysis</a:t>
          </a:r>
        </a:p>
      </dgm:t>
    </dgm:pt>
    <dgm:pt modelId="{BD288355-F7A7-415A-8827-C7D464A45A90}" type="parTrans" cxnId="{4EDD8E63-6209-4912-B1C7-F7749C933F0F}">
      <dgm:prSet/>
      <dgm:spPr/>
      <dgm:t>
        <a:bodyPr/>
        <a:lstStyle/>
        <a:p>
          <a:endParaRPr lang="en-US"/>
        </a:p>
      </dgm:t>
    </dgm:pt>
    <dgm:pt modelId="{736CFDC6-ACD2-4D9A-91B5-D8B973ADEEA7}" type="sibTrans" cxnId="{4EDD8E63-6209-4912-B1C7-F7749C933F0F}">
      <dgm:prSet/>
      <dgm:spPr/>
      <dgm:t>
        <a:bodyPr/>
        <a:lstStyle/>
        <a:p>
          <a:endParaRPr lang="en-US"/>
        </a:p>
      </dgm:t>
    </dgm:pt>
    <dgm:pt modelId="{4D7A5120-F4C3-435F-95B4-55A574FBB9C8}">
      <dgm:prSet/>
      <dgm:spPr/>
      <dgm:t>
        <a:bodyPr/>
        <a:lstStyle/>
        <a:p>
          <a:r>
            <a:rPr lang="en-US"/>
            <a:t>Non-compositional</a:t>
          </a:r>
        </a:p>
      </dgm:t>
    </dgm:pt>
    <dgm:pt modelId="{4D03B58B-5B11-4D6E-BC2F-CE353395AAEB}" type="parTrans" cxnId="{305E05A9-62B7-4670-90A9-8C6CBAAA6A16}">
      <dgm:prSet/>
      <dgm:spPr/>
      <dgm:t>
        <a:bodyPr/>
        <a:lstStyle/>
        <a:p>
          <a:endParaRPr lang="en-US"/>
        </a:p>
      </dgm:t>
    </dgm:pt>
    <dgm:pt modelId="{3A43B259-3524-4BF6-A8F3-6B42A7EEB71E}" type="sibTrans" cxnId="{305E05A9-62B7-4670-90A9-8C6CBAAA6A16}">
      <dgm:prSet/>
      <dgm:spPr/>
      <dgm:t>
        <a:bodyPr/>
        <a:lstStyle/>
        <a:p>
          <a:endParaRPr lang="en-US"/>
        </a:p>
      </dgm:t>
    </dgm:pt>
    <dgm:pt modelId="{F98FEEAE-8090-4F9C-BDA6-BA48A6AD8594}">
      <dgm:prSet/>
      <dgm:spPr/>
      <dgm:t>
        <a:bodyPr/>
        <a:lstStyle/>
        <a:p>
          <a:r>
            <a:rPr lang="en-US"/>
            <a:t>Dynamic analysis</a:t>
          </a:r>
        </a:p>
      </dgm:t>
    </dgm:pt>
    <dgm:pt modelId="{833322EF-846B-4910-B910-CB88110055D9}" type="parTrans" cxnId="{C409F0D8-C694-4F79-8073-ADAB7A263100}">
      <dgm:prSet/>
      <dgm:spPr/>
      <dgm:t>
        <a:bodyPr/>
        <a:lstStyle/>
        <a:p>
          <a:endParaRPr lang="en-US"/>
        </a:p>
      </dgm:t>
    </dgm:pt>
    <dgm:pt modelId="{EA2EFF58-BB87-4BF8-BD93-AF4F44200746}" type="sibTrans" cxnId="{C409F0D8-C694-4F79-8073-ADAB7A263100}">
      <dgm:prSet/>
      <dgm:spPr/>
      <dgm:t>
        <a:bodyPr/>
        <a:lstStyle/>
        <a:p>
          <a:endParaRPr lang="en-US"/>
        </a:p>
      </dgm:t>
    </dgm:pt>
    <dgm:pt modelId="{5554526B-B5CE-44AF-A2E8-27EA19C46156}">
      <dgm:prSet/>
      <dgm:spPr/>
      <dgm:t>
        <a:bodyPr/>
        <a:lstStyle/>
        <a:p>
          <a:r>
            <a:rPr lang="en-US"/>
            <a:t>High performance cost</a:t>
          </a:r>
        </a:p>
      </dgm:t>
    </dgm:pt>
    <dgm:pt modelId="{2B7C274C-44D8-436A-B99D-E9FAA4C9D12F}" type="parTrans" cxnId="{6D3D94BE-91E6-481B-96F8-68FB19DE6F87}">
      <dgm:prSet/>
      <dgm:spPr/>
      <dgm:t>
        <a:bodyPr/>
        <a:lstStyle/>
        <a:p>
          <a:endParaRPr lang="en-US"/>
        </a:p>
      </dgm:t>
    </dgm:pt>
    <dgm:pt modelId="{371D135E-4AA4-4759-B999-FBC7327DA603}" type="sibTrans" cxnId="{6D3D94BE-91E6-481B-96F8-68FB19DE6F87}">
      <dgm:prSet/>
      <dgm:spPr/>
      <dgm:t>
        <a:bodyPr/>
        <a:lstStyle/>
        <a:p>
          <a:endParaRPr lang="en-US"/>
        </a:p>
      </dgm:t>
    </dgm:pt>
    <dgm:pt modelId="{319F82F9-2198-43B1-9877-605AC1438A14}">
      <dgm:prSet/>
      <dgm:spPr/>
      <dgm:t>
        <a:bodyPr/>
        <a:lstStyle/>
        <a:p>
          <a:r>
            <a:rPr lang="en-US"/>
            <a:t>Type-based analysis</a:t>
          </a:r>
        </a:p>
      </dgm:t>
    </dgm:pt>
    <dgm:pt modelId="{3F3D6D5F-7A76-41BA-A6DF-0DE84FF8D6ED}" type="parTrans" cxnId="{1C2CB4E3-A8DB-4796-9CAB-CD8806BED56E}">
      <dgm:prSet/>
      <dgm:spPr/>
      <dgm:t>
        <a:bodyPr/>
        <a:lstStyle/>
        <a:p>
          <a:endParaRPr lang="en-US"/>
        </a:p>
      </dgm:t>
    </dgm:pt>
    <dgm:pt modelId="{5E18FB98-E8A1-40E9-8091-10188700516E}" type="sibTrans" cxnId="{1C2CB4E3-A8DB-4796-9CAB-CD8806BED56E}">
      <dgm:prSet/>
      <dgm:spPr/>
      <dgm:t>
        <a:bodyPr/>
        <a:lstStyle/>
        <a:p>
          <a:endParaRPr lang="en-US"/>
        </a:p>
      </dgm:t>
    </dgm:pt>
    <dgm:pt modelId="{B1EA9E61-590E-46E5-ACC2-A3EB137F0BC7}">
      <dgm:prSet/>
      <dgm:spPr/>
      <dgm:t>
        <a:bodyPr/>
        <a:lstStyle/>
        <a:p>
          <a:r>
            <a:rPr lang="en-US"/>
            <a:t>Requires modifying the language or compiler…</a:t>
          </a:r>
        </a:p>
      </dgm:t>
    </dgm:pt>
    <dgm:pt modelId="{D0503BB5-B57A-4DE3-BFAC-43543023D390}" type="parTrans" cxnId="{C2C19AFC-3D89-433C-BC11-1A36774A97B5}">
      <dgm:prSet/>
      <dgm:spPr/>
      <dgm:t>
        <a:bodyPr/>
        <a:lstStyle/>
        <a:p>
          <a:endParaRPr lang="en-US"/>
        </a:p>
      </dgm:t>
    </dgm:pt>
    <dgm:pt modelId="{0E4373D2-3CC4-4DAC-9124-25DE767BF20E}" type="sibTrans" cxnId="{C2C19AFC-3D89-433C-BC11-1A36774A97B5}">
      <dgm:prSet/>
      <dgm:spPr/>
      <dgm:t>
        <a:bodyPr/>
        <a:lstStyle/>
        <a:p>
          <a:endParaRPr lang="en-US"/>
        </a:p>
      </dgm:t>
    </dgm:pt>
    <dgm:pt modelId="{50CA17FD-BDEA-4DB3-B633-12C335CC3519}">
      <dgm:prSet/>
      <dgm:spPr/>
      <dgm:t>
        <a:bodyPr/>
        <a:lstStyle/>
        <a:p>
          <a:r>
            <a:rPr lang="en-US" dirty="0"/>
            <a:t>…except Cocoon</a:t>
          </a:r>
        </a:p>
      </dgm:t>
    </dgm:pt>
    <dgm:pt modelId="{BD5D1FCE-1F91-47E1-8A06-4D4516AE4A98}" type="parTrans" cxnId="{4DB484A9-1905-49E1-9F8C-8E56EF1F55FC}">
      <dgm:prSet/>
      <dgm:spPr/>
      <dgm:t>
        <a:bodyPr/>
        <a:lstStyle/>
        <a:p>
          <a:endParaRPr lang="en-US"/>
        </a:p>
      </dgm:t>
    </dgm:pt>
    <dgm:pt modelId="{6878F7EF-C71F-44A6-B14B-202D762E61DA}" type="sibTrans" cxnId="{4DB484A9-1905-49E1-9F8C-8E56EF1F55FC}">
      <dgm:prSet/>
      <dgm:spPr/>
      <dgm:t>
        <a:bodyPr/>
        <a:lstStyle/>
        <a:p>
          <a:endParaRPr lang="en-US"/>
        </a:p>
      </dgm:t>
    </dgm:pt>
    <dgm:pt modelId="{B2A86E26-7D03-EA40-BEDF-F0263A740200}" type="pres">
      <dgm:prSet presAssocID="{D245BBB6-4DF9-439E-B38D-AD73B1A419DC}" presName="linear" presStyleCnt="0">
        <dgm:presLayoutVars>
          <dgm:dir/>
          <dgm:animLvl val="lvl"/>
          <dgm:resizeHandles val="exact"/>
        </dgm:presLayoutVars>
      </dgm:prSet>
      <dgm:spPr/>
    </dgm:pt>
    <dgm:pt modelId="{7126822B-34B5-3641-9F0A-C6630A611FF2}" type="pres">
      <dgm:prSet presAssocID="{0842001C-4255-4049-8BC9-5B48C716DD6C}" presName="parentLin" presStyleCnt="0"/>
      <dgm:spPr/>
    </dgm:pt>
    <dgm:pt modelId="{9126677B-5DD5-874F-9B7F-1FD293E42ED8}" type="pres">
      <dgm:prSet presAssocID="{0842001C-4255-4049-8BC9-5B48C716DD6C}" presName="parentLeftMargin" presStyleLbl="node1" presStyleIdx="0" presStyleCnt="3"/>
      <dgm:spPr/>
    </dgm:pt>
    <dgm:pt modelId="{726E0D24-568B-E241-9843-780B5170A641}" type="pres">
      <dgm:prSet presAssocID="{0842001C-4255-4049-8BC9-5B48C716DD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9131FF-F365-3A41-AF0D-6D0D9F681D12}" type="pres">
      <dgm:prSet presAssocID="{0842001C-4255-4049-8BC9-5B48C716DD6C}" presName="negativeSpace" presStyleCnt="0"/>
      <dgm:spPr/>
    </dgm:pt>
    <dgm:pt modelId="{926FBA07-B928-B349-ACDA-CD2BAA9657A5}" type="pres">
      <dgm:prSet presAssocID="{0842001C-4255-4049-8BC9-5B48C716DD6C}" presName="childText" presStyleLbl="conFgAcc1" presStyleIdx="0" presStyleCnt="3">
        <dgm:presLayoutVars>
          <dgm:bulletEnabled val="1"/>
        </dgm:presLayoutVars>
      </dgm:prSet>
      <dgm:spPr/>
    </dgm:pt>
    <dgm:pt modelId="{1B2AEF9F-3753-A84B-A7F7-7A33BACEF0E4}" type="pres">
      <dgm:prSet presAssocID="{736CFDC6-ACD2-4D9A-91B5-D8B973ADEEA7}" presName="spaceBetweenRectangles" presStyleCnt="0"/>
      <dgm:spPr/>
    </dgm:pt>
    <dgm:pt modelId="{D051873C-9A9B-4E4B-9C4A-065121A91106}" type="pres">
      <dgm:prSet presAssocID="{F98FEEAE-8090-4F9C-BDA6-BA48A6AD8594}" presName="parentLin" presStyleCnt="0"/>
      <dgm:spPr/>
    </dgm:pt>
    <dgm:pt modelId="{00E2A8B2-0EE7-1F4C-BA3D-404E6CBAC0D5}" type="pres">
      <dgm:prSet presAssocID="{F98FEEAE-8090-4F9C-BDA6-BA48A6AD8594}" presName="parentLeftMargin" presStyleLbl="node1" presStyleIdx="0" presStyleCnt="3"/>
      <dgm:spPr/>
    </dgm:pt>
    <dgm:pt modelId="{110FD35C-CAD2-1D4B-9BC0-F2D1AE2C32BA}" type="pres">
      <dgm:prSet presAssocID="{F98FEEAE-8090-4F9C-BDA6-BA48A6AD85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73BC10-4DA0-3845-84FD-3E04E93870BF}" type="pres">
      <dgm:prSet presAssocID="{F98FEEAE-8090-4F9C-BDA6-BA48A6AD8594}" presName="negativeSpace" presStyleCnt="0"/>
      <dgm:spPr/>
    </dgm:pt>
    <dgm:pt modelId="{E741CDB8-AE22-254C-AB63-31B0234A9C5A}" type="pres">
      <dgm:prSet presAssocID="{F98FEEAE-8090-4F9C-BDA6-BA48A6AD8594}" presName="childText" presStyleLbl="conFgAcc1" presStyleIdx="1" presStyleCnt="3">
        <dgm:presLayoutVars>
          <dgm:bulletEnabled val="1"/>
        </dgm:presLayoutVars>
      </dgm:prSet>
      <dgm:spPr/>
    </dgm:pt>
    <dgm:pt modelId="{E189EDB5-605E-674A-A2A6-9862C8057B84}" type="pres">
      <dgm:prSet presAssocID="{EA2EFF58-BB87-4BF8-BD93-AF4F44200746}" presName="spaceBetweenRectangles" presStyleCnt="0"/>
      <dgm:spPr/>
    </dgm:pt>
    <dgm:pt modelId="{03434B10-1020-5C4B-B9C0-E51D65FC740D}" type="pres">
      <dgm:prSet presAssocID="{319F82F9-2198-43B1-9877-605AC1438A14}" presName="parentLin" presStyleCnt="0"/>
      <dgm:spPr/>
    </dgm:pt>
    <dgm:pt modelId="{86E5A7D1-0723-9A4D-98D6-34AE6777EA9A}" type="pres">
      <dgm:prSet presAssocID="{319F82F9-2198-43B1-9877-605AC1438A14}" presName="parentLeftMargin" presStyleLbl="node1" presStyleIdx="1" presStyleCnt="3"/>
      <dgm:spPr/>
    </dgm:pt>
    <dgm:pt modelId="{D11CFA14-4796-EA48-B7DC-CC3DE84A8462}" type="pres">
      <dgm:prSet presAssocID="{319F82F9-2198-43B1-9877-605AC1438A1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A8780B-00D1-0049-B35E-B01AEFB64406}" type="pres">
      <dgm:prSet presAssocID="{319F82F9-2198-43B1-9877-605AC1438A14}" presName="negativeSpace" presStyleCnt="0"/>
      <dgm:spPr/>
    </dgm:pt>
    <dgm:pt modelId="{D78D36D4-8150-D541-A460-5E16C06CF800}" type="pres">
      <dgm:prSet presAssocID="{319F82F9-2198-43B1-9877-605AC1438A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577208-1DCF-2B42-9D8A-4312FBD5F184}" type="presOf" srcId="{4D7A5120-F4C3-435F-95B4-55A574FBB9C8}" destId="{926FBA07-B928-B349-ACDA-CD2BAA9657A5}" srcOrd="0" destOrd="0" presId="urn:microsoft.com/office/officeart/2005/8/layout/list1"/>
    <dgm:cxn modelId="{A027EA13-C5A4-9747-8978-03FA6FC3C3CE}" type="presOf" srcId="{319F82F9-2198-43B1-9877-605AC1438A14}" destId="{86E5A7D1-0723-9A4D-98D6-34AE6777EA9A}" srcOrd="0" destOrd="0" presId="urn:microsoft.com/office/officeart/2005/8/layout/list1"/>
    <dgm:cxn modelId="{37209252-1820-C54F-8994-BAB1AF78042D}" type="presOf" srcId="{0842001C-4255-4049-8BC9-5B48C716DD6C}" destId="{726E0D24-568B-E241-9843-780B5170A641}" srcOrd="1" destOrd="0" presId="urn:microsoft.com/office/officeart/2005/8/layout/list1"/>
    <dgm:cxn modelId="{4EDD8E63-6209-4912-B1C7-F7749C933F0F}" srcId="{D245BBB6-4DF9-439E-B38D-AD73B1A419DC}" destId="{0842001C-4255-4049-8BC9-5B48C716DD6C}" srcOrd="0" destOrd="0" parTransId="{BD288355-F7A7-415A-8827-C7D464A45A90}" sibTransId="{736CFDC6-ACD2-4D9A-91B5-D8B973ADEEA7}"/>
    <dgm:cxn modelId="{054F0E70-E470-BA4A-9BF3-FAFE4D7D5D2F}" type="presOf" srcId="{319F82F9-2198-43B1-9877-605AC1438A14}" destId="{D11CFA14-4796-EA48-B7DC-CC3DE84A8462}" srcOrd="1" destOrd="0" presId="urn:microsoft.com/office/officeart/2005/8/layout/list1"/>
    <dgm:cxn modelId="{FD26A283-40AC-E64E-A166-A6B1B6DF731F}" type="presOf" srcId="{F98FEEAE-8090-4F9C-BDA6-BA48A6AD8594}" destId="{110FD35C-CAD2-1D4B-9BC0-F2D1AE2C32BA}" srcOrd="1" destOrd="0" presId="urn:microsoft.com/office/officeart/2005/8/layout/list1"/>
    <dgm:cxn modelId="{3244F38F-0817-E149-A00F-4D9A72B5D1D6}" type="presOf" srcId="{B1EA9E61-590E-46E5-ACC2-A3EB137F0BC7}" destId="{D78D36D4-8150-D541-A460-5E16C06CF800}" srcOrd="0" destOrd="0" presId="urn:microsoft.com/office/officeart/2005/8/layout/list1"/>
    <dgm:cxn modelId="{305E05A9-62B7-4670-90A9-8C6CBAAA6A16}" srcId="{0842001C-4255-4049-8BC9-5B48C716DD6C}" destId="{4D7A5120-F4C3-435F-95B4-55A574FBB9C8}" srcOrd="0" destOrd="0" parTransId="{4D03B58B-5B11-4D6E-BC2F-CE353395AAEB}" sibTransId="{3A43B259-3524-4BF6-A8F3-6B42A7EEB71E}"/>
    <dgm:cxn modelId="{4DB484A9-1905-49E1-9F8C-8E56EF1F55FC}" srcId="{319F82F9-2198-43B1-9877-605AC1438A14}" destId="{50CA17FD-BDEA-4DB3-B633-12C335CC3519}" srcOrd="1" destOrd="0" parTransId="{BD5D1FCE-1F91-47E1-8A06-4D4516AE4A98}" sibTransId="{6878F7EF-C71F-44A6-B14B-202D762E61DA}"/>
    <dgm:cxn modelId="{C006A1A9-1239-E447-BC81-1EED20C1AF72}" type="presOf" srcId="{5554526B-B5CE-44AF-A2E8-27EA19C46156}" destId="{E741CDB8-AE22-254C-AB63-31B0234A9C5A}" srcOrd="0" destOrd="0" presId="urn:microsoft.com/office/officeart/2005/8/layout/list1"/>
    <dgm:cxn modelId="{6D3D94BE-91E6-481B-96F8-68FB19DE6F87}" srcId="{F98FEEAE-8090-4F9C-BDA6-BA48A6AD8594}" destId="{5554526B-B5CE-44AF-A2E8-27EA19C46156}" srcOrd="0" destOrd="0" parTransId="{2B7C274C-44D8-436A-B99D-E9FAA4C9D12F}" sibTransId="{371D135E-4AA4-4759-B999-FBC7327DA603}"/>
    <dgm:cxn modelId="{15D4D2C2-D01D-C241-81E4-B30EDB63FC7A}" type="presOf" srcId="{0842001C-4255-4049-8BC9-5B48C716DD6C}" destId="{9126677B-5DD5-874F-9B7F-1FD293E42ED8}" srcOrd="0" destOrd="0" presId="urn:microsoft.com/office/officeart/2005/8/layout/list1"/>
    <dgm:cxn modelId="{D3E3F0C8-3DE7-5B4B-BACD-0665A315E8C3}" type="presOf" srcId="{50CA17FD-BDEA-4DB3-B633-12C335CC3519}" destId="{D78D36D4-8150-D541-A460-5E16C06CF800}" srcOrd="0" destOrd="1" presId="urn:microsoft.com/office/officeart/2005/8/layout/list1"/>
    <dgm:cxn modelId="{6ED518CA-52F7-2A4E-B5DF-EE341AF382E0}" type="presOf" srcId="{F98FEEAE-8090-4F9C-BDA6-BA48A6AD8594}" destId="{00E2A8B2-0EE7-1F4C-BA3D-404E6CBAC0D5}" srcOrd="0" destOrd="0" presId="urn:microsoft.com/office/officeart/2005/8/layout/list1"/>
    <dgm:cxn modelId="{C409F0D8-C694-4F79-8073-ADAB7A263100}" srcId="{D245BBB6-4DF9-439E-B38D-AD73B1A419DC}" destId="{F98FEEAE-8090-4F9C-BDA6-BA48A6AD8594}" srcOrd="1" destOrd="0" parTransId="{833322EF-846B-4910-B910-CB88110055D9}" sibTransId="{EA2EFF58-BB87-4BF8-BD93-AF4F44200746}"/>
    <dgm:cxn modelId="{1C2CB4E3-A8DB-4796-9CAB-CD8806BED56E}" srcId="{D245BBB6-4DF9-439E-B38D-AD73B1A419DC}" destId="{319F82F9-2198-43B1-9877-605AC1438A14}" srcOrd="2" destOrd="0" parTransId="{3F3D6D5F-7A76-41BA-A6DF-0DE84FF8D6ED}" sibTransId="{5E18FB98-E8A1-40E9-8091-10188700516E}"/>
    <dgm:cxn modelId="{C11469F4-0505-2446-86D5-67DBDA97A99C}" type="presOf" srcId="{D245BBB6-4DF9-439E-B38D-AD73B1A419DC}" destId="{B2A86E26-7D03-EA40-BEDF-F0263A740200}" srcOrd="0" destOrd="0" presId="urn:microsoft.com/office/officeart/2005/8/layout/list1"/>
    <dgm:cxn modelId="{C2C19AFC-3D89-433C-BC11-1A36774A97B5}" srcId="{319F82F9-2198-43B1-9877-605AC1438A14}" destId="{B1EA9E61-590E-46E5-ACC2-A3EB137F0BC7}" srcOrd="0" destOrd="0" parTransId="{D0503BB5-B57A-4DE3-BFAC-43543023D390}" sibTransId="{0E4373D2-3CC4-4DAC-9124-25DE767BF20E}"/>
    <dgm:cxn modelId="{2F953323-9CED-4D4A-95F7-C77BF452FF5D}" type="presParOf" srcId="{B2A86E26-7D03-EA40-BEDF-F0263A740200}" destId="{7126822B-34B5-3641-9F0A-C6630A611FF2}" srcOrd="0" destOrd="0" presId="urn:microsoft.com/office/officeart/2005/8/layout/list1"/>
    <dgm:cxn modelId="{14A6BFC5-3990-E642-829F-FC5115A45583}" type="presParOf" srcId="{7126822B-34B5-3641-9F0A-C6630A611FF2}" destId="{9126677B-5DD5-874F-9B7F-1FD293E42ED8}" srcOrd="0" destOrd="0" presId="urn:microsoft.com/office/officeart/2005/8/layout/list1"/>
    <dgm:cxn modelId="{61313FDC-60D6-0E49-B222-873AA0C63F1F}" type="presParOf" srcId="{7126822B-34B5-3641-9F0A-C6630A611FF2}" destId="{726E0D24-568B-E241-9843-780B5170A641}" srcOrd="1" destOrd="0" presId="urn:microsoft.com/office/officeart/2005/8/layout/list1"/>
    <dgm:cxn modelId="{6457FA8D-0E98-4E4F-94CB-23C07BE9FB43}" type="presParOf" srcId="{B2A86E26-7D03-EA40-BEDF-F0263A740200}" destId="{279131FF-F365-3A41-AF0D-6D0D9F681D12}" srcOrd="1" destOrd="0" presId="urn:microsoft.com/office/officeart/2005/8/layout/list1"/>
    <dgm:cxn modelId="{B2337DC6-3C7B-3B47-BD72-1CFB7E926E26}" type="presParOf" srcId="{B2A86E26-7D03-EA40-BEDF-F0263A740200}" destId="{926FBA07-B928-B349-ACDA-CD2BAA9657A5}" srcOrd="2" destOrd="0" presId="urn:microsoft.com/office/officeart/2005/8/layout/list1"/>
    <dgm:cxn modelId="{CD918394-E0D0-4148-81A7-9C799E6E8B5B}" type="presParOf" srcId="{B2A86E26-7D03-EA40-BEDF-F0263A740200}" destId="{1B2AEF9F-3753-A84B-A7F7-7A33BACEF0E4}" srcOrd="3" destOrd="0" presId="urn:microsoft.com/office/officeart/2005/8/layout/list1"/>
    <dgm:cxn modelId="{77392298-F7AD-1047-B4E3-E84B70727744}" type="presParOf" srcId="{B2A86E26-7D03-EA40-BEDF-F0263A740200}" destId="{D051873C-9A9B-4E4B-9C4A-065121A91106}" srcOrd="4" destOrd="0" presId="urn:microsoft.com/office/officeart/2005/8/layout/list1"/>
    <dgm:cxn modelId="{49C11515-3F23-484E-9240-C3FFB843F38C}" type="presParOf" srcId="{D051873C-9A9B-4E4B-9C4A-065121A91106}" destId="{00E2A8B2-0EE7-1F4C-BA3D-404E6CBAC0D5}" srcOrd="0" destOrd="0" presId="urn:microsoft.com/office/officeart/2005/8/layout/list1"/>
    <dgm:cxn modelId="{0EABE80D-22E2-9748-AF60-36BDA4E74380}" type="presParOf" srcId="{D051873C-9A9B-4E4B-9C4A-065121A91106}" destId="{110FD35C-CAD2-1D4B-9BC0-F2D1AE2C32BA}" srcOrd="1" destOrd="0" presId="urn:microsoft.com/office/officeart/2005/8/layout/list1"/>
    <dgm:cxn modelId="{EB0EEBF4-BA9B-DF49-ADB4-6F7C96720524}" type="presParOf" srcId="{B2A86E26-7D03-EA40-BEDF-F0263A740200}" destId="{E673BC10-4DA0-3845-84FD-3E04E93870BF}" srcOrd="5" destOrd="0" presId="urn:microsoft.com/office/officeart/2005/8/layout/list1"/>
    <dgm:cxn modelId="{7A42BA88-01FC-1842-A9E2-CD2E5A8AA194}" type="presParOf" srcId="{B2A86E26-7D03-EA40-BEDF-F0263A740200}" destId="{E741CDB8-AE22-254C-AB63-31B0234A9C5A}" srcOrd="6" destOrd="0" presId="urn:microsoft.com/office/officeart/2005/8/layout/list1"/>
    <dgm:cxn modelId="{875DFDD0-9B5B-E24E-ABD6-0B5303483823}" type="presParOf" srcId="{B2A86E26-7D03-EA40-BEDF-F0263A740200}" destId="{E189EDB5-605E-674A-A2A6-9862C8057B84}" srcOrd="7" destOrd="0" presId="urn:microsoft.com/office/officeart/2005/8/layout/list1"/>
    <dgm:cxn modelId="{61B9F163-5C9D-7D45-A78B-97E35ACC49FA}" type="presParOf" srcId="{B2A86E26-7D03-EA40-BEDF-F0263A740200}" destId="{03434B10-1020-5C4B-B9C0-E51D65FC740D}" srcOrd="8" destOrd="0" presId="urn:microsoft.com/office/officeart/2005/8/layout/list1"/>
    <dgm:cxn modelId="{8166AD9B-4E5C-6046-A3EE-960E0AB1874F}" type="presParOf" srcId="{03434B10-1020-5C4B-B9C0-E51D65FC740D}" destId="{86E5A7D1-0723-9A4D-98D6-34AE6777EA9A}" srcOrd="0" destOrd="0" presId="urn:microsoft.com/office/officeart/2005/8/layout/list1"/>
    <dgm:cxn modelId="{B99BA5CE-84F2-1A4F-91C1-02EFD300BBE0}" type="presParOf" srcId="{03434B10-1020-5C4B-B9C0-E51D65FC740D}" destId="{D11CFA14-4796-EA48-B7DC-CC3DE84A8462}" srcOrd="1" destOrd="0" presId="urn:microsoft.com/office/officeart/2005/8/layout/list1"/>
    <dgm:cxn modelId="{0637D421-913F-AB4A-BBCC-B9D856E6BC68}" type="presParOf" srcId="{B2A86E26-7D03-EA40-BEDF-F0263A740200}" destId="{76A8780B-00D1-0049-B35E-B01AEFB64406}" srcOrd="9" destOrd="0" presId="urn:microsoft.com/office/officeart/2005/8/layout/list1"/>
    <dgm:cxn modelId="{FAAB09FE-908D-A64D-BAE8-FDC04C40F26E}" type="presParOf" srcId="{B2A86E26-7D03-EA40-BEDF-F0263A740200}" destId="{D78D36D4-8150-D541-A460-5E16C06CF8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45BBB6-4DF9-439E-B38D-AD73B1A419D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842001C-4255-4049-8BC9-5B48C716DD6C}">
      <dgm:prSet/>
      <dgm:spPr/>
      <dgm:t>
        <a:bodyPr/>
        <a:lstStyle/>
        <a:p>
          <a:r>
            <a:rPr lang="en-US"/>
            <a:t>Interprocedural analysis</a:t>
          </a:r>
        </a:p>
      </dgm:t>
    </dgm:pt>
    <dgm:pt modelId="{BD288355-F7A7-415A-8827-C7D464A45A90}" type="parTrans" cxnId="{4EDD8E63-6209-4912-B1C7-F7749C933F0F}">
      <dgm:prSet/>
      <dgm:spPr/>
      <dgm:t>
        <a:bodyPr/>
        <a:lstStyle/>
        <a:p>
          <a:endParaRPr lang="en-US"/>
        </a:p>
      </dgm:t>
    </dgm:pt>
    <dgm:pt modelId="{736CFDC6-ACD2-4D9A-91B5-D8B973ADEEA7}" type="sibTrans" cxnId="{4EDD8E63-6209-4912-B1C7-F7749C933F0F}">
      <dgm:prSet/>
      <dgm:spPr/>
      <dgm:t>
        <a:bodyPr/>
        <a:lstStyle/>
        <a:p>
          <a:endParaRPr lang="en-US"/>
        </a:p>
      </dgm:t>
    </dgm:pt>
    <dgm:pt modelId="{4D7A5120-F4C3-435F-95B4-55A574FBB9C8}">
      <dgm:prSet/>
      <dgm:spPr/>
      <dgm:t>
        <a:bodyPr/>
        <a:lstStyle/>
        <a:p>
          <a:r>
            <a:rPr lang="en-US"/>
            <a:t>Non-compositional</a:t>
          </a:r>
        </a:p>
      </dgm:t>
    </dgm:pt>
    <dgm:pt modelId="{4D03B58B-5B11-4D6E-BC2F-CE353395AAEB}" type="parTrans" cxnId="{305E05A9-62B7-4670-90A9-8C6CBAAA6A16}">
      <dgm:prSet/>
      <dgm:spPr/>
      <dgm:t>
        <a:bodyPr/>
        <a:lstStyle/>
        <a:p>
          <a:endParaRPr lang="en-US"/>
        </a:p>
      </dgm:t>
    </dgm:pt>
    <dgm:pt modelId="{3A43B259-3524-4BF6-A8F3-6B42A7EEB71E}" type="sibTrans" cxnId="{305E05A9-62B7-4670-90A9-8C6CBAAA6A16}">
      <dgm:prSet/>
      <dgm:spPr/>
      <dgm:t>
        <a:bodyPr/>
        <a:lstStyle/>
        <a:p>
          <a:endParaRPr lang="en-US"/>
        </a:p>
      </dgm:t>
    </dgm:pt>
    <dgm:pt modelId="{F98FEEAE-8090-4F9C-BDA6-BA48A6AD8594}">
      <dgm:prSet/>
      <dgm:spPr/>
      <dgm:t>
        <a:bodyPr/>
        <a:lstStyle/>
        <a:p>
          <a:r>
            <a:rPr lang="en-US"/>
            <a:t>Dynamic analysis</a:t>
          </a:r>
        </a:p>
      </dgm:t>
    </dgm:pt>
    <dgm:pt modelId="{833322EF-846B-4910-B910-CB88110055D9}" type="parTrans" cxnId="{C409F0D8-C694-4F79-8073-ADAB7A263100}">
      <dgm:prSet/>
      <dgm:spPr/>
      <dgm:t>
        <a:bodyPr/>
        <a:lstStyle/>
        <a:p>
          <a:endParaRPr lang="en-US"/>
        </a:p>
      </dgm:t>
    </dgm:pt>
    <dgm:pt modelId="{EA2EFF58-BB87-4BF8-BD93-AF4F44200746}" type="sibTrans" cxnId="{C409F0D8-C694-4F79-8073-ADAB7A263100}">
      <dgm:prSet/>
      <dgm:spPr/>
      <dgm:t>
        <a:bodyPr/>
        <a:lstStyle/>
        <a:p>
          <a:endParaRPr lang="en-US"/>
        </a:p>
      </dgm:t>
    </dgm:pt>
    <dgm:pt modelId="{5554526B-B5CE-44AF-A2E8-27EA19C46156}">
      <dgm:prSet/>
      <dgm:spPr/>
      <dgm:t>
        <a:bodyPr/>
        <a:lstStyle/>
        <a:p>
          <a:r>
            <a:rPr lang="en-US"/>
            <a:t>High performance cost</a:t>
          </a:r>
        </a:p>
      </dgm:t>
    </dgm:pt>
    <dgm:pt modelId="{2B7C274C-44D8-436A-B99D-E9FAA4C9D12F}" type="parTrans" cxnId="{6D3D94BE-91E6-481B-96F8-68FB19DE6F87}">
      <dgm:prSet/>
      <dgm:spPr/>
      <dgm:t>
        <a:bodyPr/>
        <a:lstStyle/>
        <a:p>
          <a:endParaRPr lang="en-US"/>
        </a:p>
      </dgm:t>
    </dgm:pt>
    <dgm:pt modelId="{371D135E-4AA4-4759-B999-FBC7327DA603}" type="sibTrans" cxnId="{6D3D94BE-91E6-481B-96F8-68FB19DE6F87}">
      <dgm:prSet/>
      <dgm:spPr/>
      <dgm:t>
        <a:bodyPr/>
        <a:lstStyle/>
        <a:p>
          <a:endParaRPr lang="en-US"/>
        </a:p>
      </dgm:t>
    </dgm:pt>
    <dgm:pt modelId="{319F82F9-2198-43B1-9877-605AC1438A14}">
      <dgm:prSet/>
      <dgm:spPr/>
      <dgm:t>
        <a:bodyPr/>
        <a:lstStyle/>
        <a:p>
          <a:r>
            <a:rPr lang="en-US"/>
            <a:t>Type-based analysis</a:t>
          </a:r>
        </a:p>
      </dgm:t>
    </dgm:pt>
    <dgm:pt modelId="{3F3D6D5F-7A76-41BA-A6DF-0DE84FF8D6ED}" type="parTrans" cxnId="{1C2CB4E3-A8DB-4796-9CAB-CD8806BED56E}">
      <dgm:prSet/>
      <dgm:spPr/>
      <dgm:t>
        <a:bodyPr/>
        <a:lstStyle/>
        <a:p>
          <a:endParaRPr lang="en-US"/>
        </a:p>
      </dgm:t>
    </dgm:pt>
    <dgm:pt modelId="{5E18FB98-E8A1-40E9-8091-10188700516E}" type="sibTrans" cxnId="{1C2CB4E3-A8DB-4796-9CAB-CD8806BED56E}">
      <dgm:prSet/>
      <dgm:spPr/>
      <dgm:t>
        <a:bodyPr/>
        <a:lstStyle/>
        <a:p>
          <a:endParaRPr lang="en-US"/>
        </a:p>
      </dgm:t>
    </dgm:pt>
    <dgm:pt modelId="{B1EA9E61-590E-46E5-ACC2-A3EB137F0BC7}">
      <dgm:prSet/>
      <dgm:spPr/>
      <dgm:t>
        <a:bodyPr/>
        <a:lstStyle/>
        <a:p>
          <a:r>
            <a:rPr lang="en-US"/>
            <a:t>Requires modifying the language or compiler…</a:t>
          </a:r>
        </a:p>
      </dgm:t>
    </dgm:pt>
    <dgm:pt modelId="{D0503BB5-B57A-4DE3-BFAC-43543023D390}" type="parTrans" cxnId="{C2C19AFC-3D89-433C-BC11-1A36774A97B5}">
      <dgm:prSet/>
      <dgm:spPr/>
      <dgm:t>
        <a:bodyPr/>
        <a:lstStyle/>
        <a:p>
          <a:endParaRPr lang="en-US"/>
        </a:p>
      </dgm:t>
    </dgm:pt>
    <dgm:pt modelId="{0E4373D2-3CC4-4DAC-9124-25DE767BF20E}" type="sibTrans" cxnId="{C2C19AFC-3D89-433C-BC11-1A36774A97B5}">
      <dgm:prSet/>
      <dgm:spPr/>
      <dgm:t>
        <a:bodyPr/>
        <a:lstStyle/>
        <a:p>
          <a:endParaRPr lang="en-US"/>
        </a:p>
      </dgm:t>
    </dgm:pt>
    <dgm:pt modelId="{50CA17FD-BDEA-4DB3-B633-12C335CC3519}">
      <dgm:prSet/>
      <dgm:spPr/>
      <dgm:t>
        <a:bodyPr/>
        <a:lstStyle/>
        <a:p>
          <a:r>
            <a:rPr lang="en-US" dirty="0"/>
            <a:t>…except Cocoon</a:t>
          </a:r>
        </a:p>
      </dgm:t>
    </dgm:pt>
    <dgm:pt modelId="{BD5D1FCE-1F91-47E1-8A06-4D4516AE4A98}" type="parTrans" cxnId="{4DB484A9-1905-49E1-9F8C-8E56EF1F55FC}">
      <dgm:prSet/>
      <dgm:spPr/>
      <dgm:t>
        <a:bodyPr/>
        <a:lstStyle/>
        <a:p>
          <a:endParaRPr lang="en-US"/>
        </a:p>
      </dgm:t>
    </dgm:pt>
    <dgm:pt modelId="{6878F7EF-C71F-44A6-B14B-202D762E61DA}" type="sibTrans" cxnId="{4DB484A9-1905-49E1-9F8C-8E56EF1F55FC}">
      <dgm:prSet/>
      <dgm:spPr/>
      <dgm:t>
        <a:bodyPr/>
        <a:lstStyle/>
        <a:p>
          <a:endParaRPr lang="en-US"/>
        </a:p>
      </dgm:t>
    </dgm:pt>
    <dgm:pt modelId="{B2A86E26-7D03-EA40-BEDF-F0263A740200}" type="pres">
      <dgm:prSet presAssocID="{D245BBB6-4DF9-439E-B38D-AD73B1A419DC}" presName="linear" presStyleCnt="0">
        <dgm:presLayoutVars>
          <dgm:dir/>
          <dgm:animLvl val="lvl"/>
          <dgm:resizeHandles val="exact"/>
        </dgm:presLayoutVars>
      </dgm:prSet>
      <dgm:spPr/>
    </dgm:pt>
    <dgm:pt modelId="{7126822B-34B5-3641-9F0A-C6630A611FF2}" type="pres">
      <dgm:prSet presAssocID="{0842001C-4255-4049-8BC9-5B48C716DD6C}" presName="parentLin" presStyleCnt="0"/>
      <dgm:spPr/>
    </dgm:pt>
    <dgm:pt modelId="{9126677B-5DD5-874F-9B7F-1FD293E42ED8}" type="pres">
      <dgm:prSet presAssocID="{0842001C-4255-4049-8BC9-5B48C716DD6C}" presName="parentLeftMargin" presStyleLbl="node1" presStyleIdx="0" presStyleCnt="3"/>
      <dgm:spPr/>
    </dgm:pt>
    <dgm:pt modelId="{726E0D24-568B-E241-9843-780B5170A641}" type="pres">
      <dgm:prSet presAssocID="{0842001C-4255-4049-8BC9-5B48C716DD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9131FF-F365-3A41-AF0D-6D0D9F681D12}" type="pres">
      <dgm:prSet presAssocID="{0842001C-4255-4049-8BC9-5B48C716DD6C}" presName="negativeSpace" presStyleCnt="0"/>
      <dgm:spPr/>
    </dgm:pt>
    <dgm:pt modelId="{926FBA07-B928-B349-ACDA-CD2BAA9657A5}" type="pres">
      <dgm:prSet presAssocID="{0842001C-4255-4049-8BC9-5B48C716DD6C}" presName="childText" presStyleLbl="conFgAcc1" presStyleIdx="0" presStyleCnt="3">
        <dgm:presLayoutVars>
          <dgm:bulletEnabled val="1"/>
        </dgm:presLayoutVars>
      </dgm:prSet>
      <dgm:spPr/>
    </dgm:pt>
    <dgm:pt modelId="{1B2AEF9F-3753-A84B-A7F7-7A33BACEF0E4}" type="pres">
      <dgm:prSet presAssocID="{736CFDC6-ACD2-4D9A-91B5-D8B973ADEEA7}" presName="spaceBetweenRectangles" presStyleCnt="0"/>
      <dgm:spPr/>
    </dgm:pt>
    <dgm:pt modelId="{D051873C-9A9B-4E4B-9C4A-065121A91106}" type="pres">
      <dgm:prSet presAssocID="{F98FEEAE-8090-4F9C-BDA6-BA48A6AD8594}" presName="parentLin" presStyleCnt="0"/>
      <dgm:spPr/>
    </dgm:pt>
    <dgm:pt modelId="{00E2A8B2-0EE7-1F4C-BA3D-404E6CBAC0D5}" type="pres">
      <dgm:prSet presAssocID="{F98FEEAE-8090-4F9C-BDA6-BA48A6AD8594}" presName="parentLeftMargin" presStyleLbl="node1" presStyleIdx="0" presStyleCnt="3"/>
      <dgm:spPr/>
    </dgm:pt>
    <dgm:pt modelId="{110FD35C-CAD2-1D4B-9BC0-F2D1AE2C32BA}" type="pres">
      <dgm:prSet presAssocID="{F98FEEAE-8090-4F9C-BDA6-BA48A6AD85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73BC10-4DA0-3845-84FD-3E04E93870BF}" type="pres">
      <dgm:prSet presAssocID="{F98FEEAE-8090-4F9C-BDA6-BA48A6AD8594}" presName="negativeSpace" presStyleCnt="0"/>
      <dgm:spPr/>
    </dgm:pt>
    <dgm:pt modelId="{E741CDB8-AE22-254C-AB63-31B0234A9C5A}" type="pres">
      <dgm:prSet presAssocID="{F98FEEAE-8090-4F9C-BDA6-BA48A6AD8594}" presName="childText" presStyleLbl="conFgAcc1" presStyleIdx="1" presStyleCnt="3">
        <dgm:presLayoutVars>
          <dgm:bulletEnabled val="1"/>
        </dgm:presLayoutVars>
      </dgm:prSet>
      <dgm:spPr/>
    </dgm:pt>
    <dgm:pt modelId="{E189EDB5-605E-674A-A2A6-9862C8057B84}" type="pres">
      <dgm:prSet presAssocID="{EA2EFF58-BB87-4BF8-BD93-AF4F44200746}" presName="spaceBetweenRectangles" presStyleCnt="0"/>
      <dgm:spPr/>
    </dgm:pt>
    <dgm:pt modelId="{03434B10-1020-5C4B-B9C0-E51D65FC740D}" type="pres">
      <dgm:prSet presAssocID="{319F82F9-2198-43B1-9877-605AC1438A14}" presName="parentLin" presStyleCnt="0"/>
      <dgm:spPr/>
    </dgm:pt>
    <dgm:pt modelId="{86E5A7D1-0723-9A4D-98D6-34AE6777EA9A}" type="pres">
      <dgm:prSet presAssocID="{319F82F9-2198-43B1-9877-605AC1438A14}" presName="parentLeftMargin" presStyleLbl="node1" presStyleIdx="1" presStyleCnt="3"/>
      <dgm:spPr/>
    </dgm:pt>
    <dgm:pt modelId="{D11CFA14-4796-EA48-B7DC-CC3DE84A8462}" type="pres">
      <dgm:prSet presAssocID="{319F82F9-2198-43B1-9877-605AC1438A1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A8780B-00D1-0049-B35E-B01AEFB64406}" type="pres">
      <dgm:prSet presAssocID="{319F82F9-2198-43B1-9877-605AC1438A14}" presName="negativeSpace" presStyleCnt="0"/>
      <dgm:spPr/>
    </dgm:pt>
    <dgm:pt modelId="{D78D36D4-8150-D541-A460-5E16C06CF800}" type="pres">
      <dgm:prSet presAssocID="{319F82F9-2198-43B1-9877-605AC1438A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577208-1DCF-2B42-9D8A-4312FBD5F184}" type="presOf" srcId="{4D7A5120-F4C3-435F-95B4-55A574FBB9C8}" destId="{926FBA07-B928-B349-ACDA-CD2BAA9657A5}" srcOrd="0" destOrd="0" presId="urn:microsoft.com/office/officeart/2005/8/layout/list1"/>
    <dgm:cxn modelId="{A027EA13-C5A4-9747-8978-03FA6FC3C3CE}" type="presOf" srcId="{319F82F9-2198-43B1-9877-605AC1438A14}" destId="{86E5A7D1-0723-9A4D-98D6-34AE6777EA9A}" srcOrd="0" destOrd="0" presId="urn:microsoft.com/office/officeart/2005/8/layout/list1"/>
    <dgm:cxn modelId="{37209252-1820-C54F-8994-BAB1AF78042D}" type="presOf" srcId="{0842001C-4255-4049-8BC9-5B48C716DD6C}" destId="{726E0D24-568B-E241-9843-780B5170A641}" srcOrd="1" destOrd="0" presId="urn:microsoft.com/office/officeart/2005/8/layout/list1"/>
    <dgm:cxn modelId="{4EDD8E63-6209-4912-B1C7-F7749C933F0F}" srcId="{D245BBB6-4DF9-439E-B38D-AD73B1A419DC}" destId="{0842001C-4255-4049-8BC9-5B48C716DD6C}" srcOrd="0" destOrd="0" parTransId="{BD288355-F7A7-415A-8827-C7D464A45A90}" sibTransId="{736CFDC6-ACD2-4D9A-91B5-D8B973ADEEA7}"/>
    <dgm:cxn modelId="{054F0E70-E470-BA4A-9BF3-FAFE4D7D5D2F}" type="presOf" srcId="{319F82F9-2198-43B1-9877-605AC1438A14}" destId="{D11CFA14-4796-EA48-B7DC-CC3DE84A8462}" srcOrd="1" destOrd="0" presId="urn:microsoft.com/office/officeart/2005/8/layout/list1"/>
    <dgm:cxn modelId="{FD26A283-40AC-E64E-A166-A6B1B6DF731F}" type="presOf" srcId="{F98FEEAE-8090-4F9C-BDA6-BA48A6AD8594}" destId="{110FD35C-CAD2-1D4B-9BC0-F2D1AE2C32BA}" srcOrd="1" destOrd="0" presId="urn:microsoft.com/office/officeart/2005/8/layout/list1"/>
    <dgm:cxn modelId="{3244F38F-0817-E149-A00F-4D9A72B5D1D6}" type="presOf" srcId="{B1EA9E61-590E-46E5-ACC2-A3EB137F0BC7}" destId="{D78D36D4-8150-D541-A460-5E16C06CF800}" srcOrd="0" destOrd="0" presId="urn:microsoft.com/office/officeart/2005/8/layout/list1"/>
    <dgm:cxn modelId="{305E05A9-62B7-4670-90A9-8C6CBAAA6A16}" srcId="{0842001C-4255-4049-8BC9-5B48C716DD6C}" destId="{4D7A5120-F4C3-435F-95B4-55A574FBB9C8}" srcOrd="0" destOrd="0" parTransId="{4D03B58B-5B11-4D6E-BC2F-CE353395AAEB}" sibTransId="{3A43B259-3524-4BF6-A8F3-6B42A7EEB71E}"/>
    <dgm:cxn modelId="{4DB484A9-1905-49E1-9F8C-8E56EF1F55FC}" srcId="{319F82F9-2198-43B1-9877-605AC1438A14}" destId="{50CA17FD-BDEA-4DB3-B633-12C335CC3519}" srcOrd="1" destOrd="0" parTransId="{BD5D1FCE-1F91-47E1-8A06-4D4516AE4A98}" sibTransId="{6878F7EF-C71F-44A6-B14B-202D762E61DA}"/>
    <dgm:cxn modelId="{C006A1A9-1239-E447-BC81-1EED20C1AF72}" type="presOf" srcId="{5554526B-B5CE-44AF-A2E8-27EA19C46156}" destId="{E741CDB8-AE22-254C-AB63-31B0234A9C5A}" srcOrd="0" destOrd="0" presId="urn:microsoft.com/office/officeart/2005/8/layout/list1"/>
    <dgm:cxn modelId="{6D3D94BE-91E6-481B-96F8-68FB19DE6F87}" srcId="{F98FEEAE-8090-4F9C-BDA6-BA48A6AD8594}" destId="{5554526B-B5CE-44AF-A2E8-27EA19C46156}" srcOrd="0" destOrd="0" parTransId="{2B7C274C-44D8-436A-B99D-E9FAA4C9D12F}" sibTransId="{371D135E-4AA4-4759-B999-FBC7327DA603}"/>
    <dgm:cxn modelId="{15D4D2C2-D01D-C241-81E4-B30EDB63FC7A}" type="presOf" srcId="{0842001C-4255-4049-8BC9-5B48C716DD6C}" destId="{9126677B-5DD5-874F-9B7F-1FD293E42ED8}" srcOrd="0" destOrd="0" presId="urn:microsoft.com/office/officeart/2005/8/layout/list1"/>
    <dgm:cxn modelId="{D3E3F0C8-3DE7-5B4B-BACD-0665A315E8C3}" type="presOf" srcId="{50CA17FD-BDEA-4DB3-B633-12C335CC3519}" destId="{D78D36D4-8150-D541-A460-5E16C06CF800}" srcOrd="0" destOrd="1" presId="urn:microsoft.com/office/officeart/2005/8/layout/list1"/>
    <dgm:cxn modelId="{6ED518CA-52F7-2A4E-B5DF-EE341AF382E0}" type="presOf" srcId="{F98FEEAE-8090-4F9C-BDA6-BA48A6AD8594}" destId="{00E2A8B2-0EE7-1F4C-BA3D-404E6CBAC0D5}" srcOrd="0" destOrd="0" presId="urn:microsoft.com/office/officeart/2005/8/layout/list1"/>
    <dgm:cxn modelId="{C409F0D8-C694-4F79-8073-ADAB7A263100}" srcId="{D245BBB6-4DF9-439E-B38D-AD73B1A419DC}" destId="{F98FEEAE-8090-4F9C-BDA6-BA48A6AD8594}" srcOrd="1" destOrd="0" parTransId="{833322EF-846B-4910-B910-CB88110055D9}" sibTransId="{EA2EFF58-BB87-4BF8-BD93-AF4F44200746}"/>
    <dgm:cxn modelId="{1C2CB4E3-A8DB-4796-9CAB-CD8806BED56E}" srcId="{D245BBB6-4DF9-439E-B38D-AD73B1A419DC}" destId="{319F82F9-2198-43B1-9877-605AC1438A14}" srcOrd="2" destOrd="0" parTransId="{3F3D6D5F-7A76-41BA-A6DF-0DE84FF8D6ED}" sibTransId="{5E18FB98-E8A1-40E9-8091-10188700516E}"/>
    <dgm:cxn modelId="{C11469F4-0505-2446-86D5-67DBDA97A99C}" type="presOf" srcId="{D245BBB6-4DF9-439E-B38D-AD73B1A419DC}" destId="{B2A86E26-7D03-EA40-BEDF-F0263A740200}" srcOrd="0" destOrd="0" presId="urn:microsoft.com/office/officeart/2005/8/layout/list1"/>
    <dgm:cxn modelId="{C2C19AFC-3D89-433C-BC11-1A36774A97B5}" srcId="{319F82F9-2198-43B1-9877-605AC1438A14}" destId="{B1EA9E61-590E-46E5-ACC2-A3EB137F0BC7}" srcOrd="0" destOrd="0" parTransId="{D0503BB5-B57A-4DE3-BFAC-43543023D390}" sibTransId="{0E4373D2-3CC4-4DAC-9124-25DE767BF20E}"/>
    <dgm:cxn modelId="{2F953323-9CED-4D4A-95F7-C77BF452FF5D}" type="presParOf" srcId="{B2A86E26-7D03-EA40-BEDF-F0263A740200}" destId="{7126822B-34B5-3641-9F0A-C6630A611FF2}" srcOrd="0" destOrd="0" presId="urn:microsoft.com/office/officeart/2005/8/layout/list1"/>
    <dgm:cxn modelId="{14A6BFC5-3990-E642-829F-FC5115A45583}" type="presParOf" srcId="{7126822B-34B5-3641-9F0A-C6630A611FF2}" destId="{9126677B-5DD5-874F-9B7F-1FD293E42ED8}" srcOrd="0" destOrd="0" presId="urn:microsoft.com/office/officeart/2005/8/layout/list1"/>
    <dgm:cxn modelId="{61313FDC-60D6-0E49-B222-873AA0C63F1F}" type="presParOf" srcId="{7126822B-34B5-3641-9F0A-C6630A611FF2}" destId="{726E0D24-568B-E241-9843-780B5170A641}" srcOrd="1" destOrd="0" presId="urn:microsoft.com/office/officeart/2005/8/layout/list1"/>
    <dgm:cxn modelId="{6457FA8D-0E98-4E4F-94CB-23C07BE9FB43}" type="presParOf" srcId="{B2A86E26-7D03-EA40-BEDF-F0263A740200}" destId="{279131FF-F365-3A41-AF0D-6D0D9F681D12}" srcOrd="1" destOrd="0" presId="urn:microsoft.com/office/officeart/2005/8/layout/list1"/>
    <dgm:cxn modelId="{B2337DC6-3C7B-3B47-BD72-1CFB7E926E26}" type="presParOf" srcId="{B2A86E26-7D03-EA40-BEDF-F0263A740200}" destId="{926FBA07-B928-B349-ACDA-CD2BAA9657A5}" srcOrd="2" destOrd="0" presId="urn:microsoft.com/office/officeart/2005/8/layout/list1"/>
    <dgm:cxn modelId="{CD918394-E0D0-4148-81A7-9C799E6E8B5B}" type="presParOf" srcId="{B2A86E26-7D03-EA40-BEDF-F0263A740200}" destId="{1B2AEF9F-3753-A84B-A7F7-7A33BACEF0E4}" srcOrd="3" destOrd="0" presId="urn:microsoft.com/office/officeart/2005/8/layout/list1"/>
    <dgm:cxn modelId="{77392298-F7AD-1047-B4E3-E84B70727744}" type="presParOf" srcId="{B2A86E26-7D03-EA40-BEDF-F0263A740200}" destId="{D051873C-9A9B-4E4B-9C4A-065121A91106}" srcOrd="4" destOrd="0" presId="urn:microsoft.com/office/officeart/2005/8/layout/list1"/>
    <dgm:cxn modelId="{49C11515-3F23-484E-9240-C3FFB843F38C}" type="presParOf" srcId="{D051873C-9A9B-4E4B-9C4A-065121A91106}" destId="{00E2A8B2-0EE7-1F4C-BA3D-404E6CBAC0D5}" srcOrd="0" destOrd="0" presId="urn:microsoft.com/office/officeart/2005/8/layout/list1"/>
    <dgm:cxn modelId="{0EABE80D-22E2-9748-AF60-36BDA4E74380}" type="presParOf" srcId="{D051873C-9A9B-4E4B-9C4A-065121A91106}" destId="{110FD35C-CAD2-1D4B-9BC0-F2D1AE2C32BA}" srcOrd="1" destOrd="0" presId="urn:microsoft.com/office/officeart/2005/8/layout/list1"/>
    <dgm:cxn modelId="{EB0EEBF4-BA9B-DF49-ADB4-6F7C96720524}" type="presParOf" srcId="{B2A86E26-7D03-EA40-BEDF-F0263A740200}" destId="{E673BC10-4DA0-3845-84FD-3E04E93870BF}" srcOrd="5" destOrd="0" presId="urn:microsoft.com/office/officeart/2005/8/layout/list1"/>
    <dgm:cxn modelId="{7A42BA88-01FC-1842-A9E2-CD2E5A8AA194}" type="presParOf" srcId="{B2A86E26-7D03-EA40-BEDF-F0263A740200}" destId="{E741CDB8-AE22-254C-AB63-31B0234A9C5A}" srcOrd="6" destOrd="0" presId="urn:microsoft.com/office/officeart/2005/8/layout/list1"/>
    <dgm:cxn modelId="{875DFDD0-9B5B-E24E-ABD6-0B5303483823}" type="presParOf" srcId="{B2A86E26-7D03-EA40-BEDF-F0263A740200}" destId="{E189EDB5-605E-674A-A2A6-9862C8057B84}" srcOrd="7" destOrd="0" presId="urn:microsoft.com/office/officeart/2005/8/layout/list1"/>
    <dgm:cxn modelId="{61B9F163-5C9D-7D45-A78B-97E35ACC49FA}" type="presParOf" srcId="{B2A86E26-7D03-EA40-BEDF-F0263A740200}" destId="{03434B10-1020-5C4B-B9C0-E51D65FC740D}" srcOrd="8" destOrd="0" presId="urn:microsoft.com/office/officeart/2005/8/layout/list1"/>
    <dgm:cxn modelId="{8166AD9B-4E5C-6046-A3EE-960E0AB1874F}" type="presParOf" srcId="{03434B10-1020-5C4B-B9C0-E51D65FC740D}" destId="{86E5A7D1-0723-9A4D-98D6-34AE6777EA9A}" srcOrd="0" destOrd="0" presId="urn:microsoft.com/office/officeart/2005/8/layout/list1"/>
    <dgm:cxn modelId="{B99BA5CE-84F2-1A4F-91C1-02EFD300BBE0}" type="presParOf" srcId="{03434B10-1020-5C4B-B9C0-E51D65FC740D}" destId="{D11CFA14-4796-EA48-B7DC-CC3DE84A8462}" srcOrd="1" destOrd="0" presId="urn:microsoft.com/office/officeart/2005/8/layout/list1"/>
    <dgm:cxn modelId="{0637D421-913F-AB4A-BBCC-B9D856E6BC68}" type="presParOf" srcId="{B2A86E26-7D03-EA40-BEDF-F0263A740200}" destId="{76A8780B-00D1-0049-B35E-B01AEFB64406}" srcOrd="9" destOrd="0" presId="urn:microsoft.com/office/officeart/2005/8/layout/list1"/>
    <dgm:cxn modelId="{FAAB09FE-908D-A64D-BAE8-FDC04C40F26E}" type="presParOf" srcId="{B2A86E26-7D03-EA40-BEDF-F0263A740200}" destId="{D78D36D4-8150-D541-A460-5E16C06CF8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45BBB6-4DF9-439E-B38D-AD73B1A419D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842001C-4255-4049-8BC9-5B48C716DD6C}">
      <dgm:prSet/>
      <dgm:spPr/>
      <dgm:t>
        <a:bodyPr/>
        <a:lstStyle/>
        <a:p>
          <a:r>
            <a:rPr lang="en-US"/>
            <a:t>Interprocedural analysis</a:t>
          </a:r>
        </a:p>
      </dgm:t>
    </dgm:pt>
    <dgm:pt modelId="{BD288355-F7A7-415A-8827-C7D464A45A90}" type="parTrans" cxnId="{4EDD8E63-6209-4912-B1C7-F7749C933F0F}">
      <dgm:prSet/>
      <dgm:spPr/>
      <dgm:t>
        <a:bodyPr/>
        <a:lstStyle/>
        <a:p>
          <a:endParaRPr lang="en-US"/>
        </a:p>
      </dgm:t>
    </dgm:pt>
    <dgm:pt modelId="{736CFDC6-ACD2-4D9A-91B5-D8B973ADEEA7}" type="sibTrans" cxnId="{4EDD8E63-6209-4912-B1C7-F7749C933F0F}">
      <dgm:prSet/>
      <dgm:spPr/>
      <dgm:t>
        <a:bodyPr/>
        <a:lstStyle/>
        <a:p>
          <a:endParaRPr lang="en-US"/>
        </a:p>
      </dgm:t>
    </dgm:pt>
    <dgm:pt modelId="{4D7A5120-F4C3-435F-95B4-55A574FBB9C8}">
      <dgm:prSet/>
      <dgm:spPr/>
      <dgm:t>
        <a:bodyPr/>
        <a:lstStyle/>
        <a:p>
          <a:r>
            <a:rPr lang="en-US"/>
            <a:t>Non-compositional</a:t>
          </a:r>
        </a:p>
      </dgm:t>
    </dgm:pt>
    <dgm:pt modelId="{4D03B58B-5B11-4D6E-BC2F-CE353395AAEB}" type="parTrans" cxnId="{305E05A9-62B7-4670-90A9-8C6CBAAA6A16}">
      <dgm:prSet/>
      <dgm:spPr/>
      <dgm:t>
        <a:bodyPr/>
        <a:lstStyle/>
        <a:p>
          <a:endParaRPr lang="en-US"/>
        </a:p>
      </dgm:t>
    </dgm:pt>
    <dgm:pt modelId="{3A43B259-3524-4BF6-A8F3-6B42A7EEB71E}" type="sibTrans" cxnId="{305E05A9-62B7-4670-90A9-8C6CBAAA6A16}">
      <dgm:prSet/>
      <dgm:spPr/>
      <dgm:t>
        <a:bodyPr/>
        <a:lstStyle/>
        <a:p>
          <a:endParaRPr lang="en-US"/>
        </a:p>
      </dgm:t>
    </dgm:pt>
    <dgm:pt modelId="{F98FEEAE-8090-4F9C-BDA6-BA48A6AD8594}">
      <dgm:prSet/>
      <dgm:spPr/>
      <dgm:t>
        <a:bodyPr/>
        <a:lstStyle/>
        <a:p>
          <a:r>
            <a:rPr lang="en-US"/>
            <a:t>Dynamic analysis</a:t>
          </a:r>
        </a:p>
      </dgm:t>
    </dgm:pt>
    <dgm:pt modelId="{833322EF-846B-4910-B910-CB88110055D9}" type="parTrans" cxnId="{C409F0D8-C694-4F79-8073-ADAB7A263100}">
      <dgm:prSet/>
      <dgm:spPr/>
      <dgm:t>
        <a:bodyPr/>
        <a:lstStyle/>
        <a:p>
          <a:endParaRPr lang="en-US"/>
        </a:p>
      </dgm:t>
    </dgm:pt>
    <dgm:pt modelId="{EA2EFF58-BB87-4BF8-BD93-AF4F44200746}" type="sibTrans" cxnId="{C409F0D8-C694-4F79-8073-ADAB7A263100}">
      <dgm:prSet/>
      <dgm:spPr/>
      <dgm:t>
        <a:bodyPr/>
        <a:lstStyle/>
        <a:p>
          <a:endParaRPr lang="en-US"/>
        </a:p>
      </dgm:t>
    </dgm:pt>
    <dgm:pt modelId="{5554526B-B5CE-44AF-A2E8-27EA19C46156}">
      <dgm:prSet/>
      <dgm:spPr/>
      <dgm:t>
        <a:bodyPr/>
        <a:lstStyle/>
        <a:p>
          <a:r>
            <a:rPr lang="en-US"/>
            <a:t>High performance cost</a:t>
          </a:r>
        </a:p>
      </dgm:t>
    </dgm:pt>
    <dgm:pt modelId="{2B7C274C-44D8-436A-B99D-E9FAA4C9D12F}" type="parTrans" cxnId="{6D3D94BE-91E6-481B-96F8-68FB19DE6F87}">
      <dgm:prSet/>
      <dgm:spPr/>
      <dgm:t>
        <a:bodyPr/>
        <a:lstStyle/>
        <a:p>
          <a:endParaRPr lang="en-US"/>
        </a:p>
      </dgm:t>
    </dgm:pt>
    <dgm:pt modelId="{371D135E-4AA4-4759-B999-FBC7327DA603}" type="sibTrans" cxnId="{6D3D94BE-91E6-481B-96F8-68FB19DE6F87}">
      <dgm:prSet/>
      <dgm:spPr/>
      <dgm:t>
        <a:bodyPr/>
        <a:lstStyle/>
        <a:p>
          <a:endParaRPr lang="en-US"/>
        </a:p>
      </dgm:t>
    </dgm:pt>
    <dgm:pt modelId="{319F82F9-2198-43B1-9877-605AC1438A14}">
      <dgm:prSet/>
      <dgm:spPr/>
      <dgm:t>
        <a:bodyPr/>
        <a:lstStyle/>
        <a:p>
          <a:r>
            <a:rPr lang="en-US"/>
            <a:t>Type-based analysis</a:t>
          </a:r>
        </a:p>
      </dgm:t>
    </dgm:pt>
    <dgm:pt modelId="{3F3D6D5F-7A76-41BA-A6DF-0DE84FF8D6ED}" type="parTrans" cxnId="{1C2CB4E3-A8DB-4796-9CAB-CD8806BED56E}">
      <dgm:prSet/>
      <dgm:spPr/>
      <dgm:t>
        <a:bodyPr/>
        <a:lstStyle/>
        <a:p>
          <a:endParaRPr lang="en-US"/>
        </a:p>
      </dgm:t>
    </dgm:pt>
    <dgm:pt modelId="{5E18FB98-E8A1-40E9-8091-10188700516E}" type="sibTrans" cxnId="{1C2CB4E3-A8DB-4796-9CAB-CD8806BED56E}">
      <dgm:prSet/>
      <dgm:spPr/>
      <dgm:t>
        <a:bodyPr/>
        <a:lstStyle/>
        <a:p>
          <a:endParaRPr lang="en-US"/>
        </a:p>
      </dgm:t>
    </dgm:pt>
    <dgm:pt modelId="{B1EA9E61-590E-46E5-ACC2-A3EB137F0BC7}">
      <dgm:prSet/>
      <dgm:spPr/>
      <dgm:t>
        <a:bodyPr/>
        <a:lstStyle/>
        <a:p>
          <a:r>
            <a:rPr lang="en-US"/>
            <a:t>Requires modifying the language or compiler…</a:t>
          </a:r>
        </a:p>
      </dgm:t>
    </dgm:pt>
    <dgm:pt modelId="{D0503BB5-B57A-4DE3-BFAC-43543023D390}" type="parTrans" cxnId="{C2C19AFC-3D89-433C-BC11-1A36774A97B5}">
      <dgm:prSet/>
      <dgm:spPr/>
      <dgm:t>
        <a:bodyPr/>
        <a:lstStyle/>
        <a:p>
          <a:endParaRPr lang="en-US"/>
        </a:p>
      </dgm:t>
    </dgm:pt>
    <dgm:pt modelId="{0E4373D2-3CC4-4DAC-9124-25DE767BF20E}" type="sibTrans" cxnId="{C2C19AFC-3D89-433C-BC11-1A36774A97B5}">
      <dgm:prSet/>
      <dgm:spPr/>
      <dgm:t>
        <a:bodyPr/>
        <a:lstStyle/>
        <a:p>
          <a:endParaRPr lang="en-US"/>
        </a:p>
      </dgm:t>
    </dgm:pt>
    <dgm:pt modelId="{50CA17FD-BDEA-4DB3-B633-12C335CC3519}">
      <dgm:prSet/>
      <dgm:spPr/>
      <dgm:t>
        <a:bodyPr/>
        <a:lstStyle/>
        <a:p>
          <a:r>
            <a:rPr lang="en-US" dirty="0"/>
            <a:t>…except Cocoon</a:t>
          </a:r>
        </a:p>
      </dgm:t>
    </dgm:pt>
    <dgm:pt modelId="{BD5D1FCE-1F91-47E1-8A06-4D4516AE4A98}" type="parTrans" cxnId="{4DB484A9-1905-49E1-9F8C-8E56EF1F55FC}">
      <dgm:prSet/>
      <dgm:spPr/>
      <dgm:t>
        <a:bodyPr/>
        <a:lstStyle/>
        <a:p>
          <a:endParaRPr lang="en-US"/>
        </a:p>
      </dgm:t>
    </dgm:pt>
    <dgm:pt modelId="{6878F7EF-C71F-44A6-B14B-202D762E61DA}" type="sibTrans" cxnId="{4DB484A9-1905-49E1-9F8C-8E56EF1F55FC}">
      <dgm:prSet/>
      <dgm:spPr/>
      <dgm:t>
        <a:bodyPr/>
        <a:lstStyle/>
        <a:p>
          <a:endParaRPr lang="en-US"/>
        </a:p>
      </dgm:t>
    </dgm:pt>
    <dgm:pt modelId="{B2A86E26-7D03-EA40-BEDF-F0263A740200}" type="pres">
      <dgm:prSet presAssocID="{D245BBB6-4DF9-439E-B38D-AD73B1A419DC}" presName="linear" presStyleCnt="0">
        <dgm:presLayoutVars>
          <dgm:dir/>
          <dgm:animLvl val="lvl"/>
          <dgm:resizeHandles val="exact"/>
        </dgm:presLayoutVars>
      </dgm:prSet>
      <dgm:spPr/>
    </dgm:pt>
    <dgm:pt modelId="{7126822B-34B5-3641-9F0A-C6630A611FF2}" type="pres">
      <dgm:prSet presAssocID="{0842001C-4255-4049-8BC9-5B48C716DD6C}" presName="parentLin" presStyleCnt="0"/>
      <dgm:spPr/>
    </dgm:pt>
    <dgm:pt modelId="{9126677B-5DD5-874F-9B7F-1FD293E42ED8}" type="pres">
      <dgm:prSet presAssocID="{0842001C-4255-4049-8BC9-5B48C716DD6C}" presName="parentLeftMargin" presStyleLbl="node1" presStyleIdx="0" presStyleCnt="3"/>
      <dgm:spPr/>
    </dgm:pt>
    <dgm:pt modelId="{726E0D24-568B-E241-9843-780B5170A641}" type="pres">
      <dgm:prSet presAssocID="{0842001C-4255-4049-8BC9-5B48C716DD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9131FF-F365-3A41-AF0D-6D0D9F681D12}" type="pres">
      <dgm:prSet presAssocID="{0842001C-4255-4049-8BC9-5B48C716DD6C}" presName="negativeSpace" presStyleCnt="0"/>
      <dgm:spPr/>
    </dgm:pt>
    <dgm:pt modelId="{926FBA07-B928-B349-ACDA-CD2BAA9657A5}" type="pres">
      <dgm:prSet presAssocID="{0842001C-4255-4049-8BC9-5B48C716DD6C}" presName="childText" presStyleLbl="conFgAcc1" presStyleIdx="0" presStyleCnt="3">
        <dgm:presLayoutVars>
          <dgm:bulletEnabled val="1"/>
        </dgm:presLayoutVars>
      </dgm:prSet>
      <dgm:spPr/>
    </dgm:pt>
    <dgm:pt modelId="{1B2AEF9F-3753-A84B-A7F7-7A33BACEF0E4}" type="pres">
      <dgm:prSet presAssocID="{736CFDC6-ACD2-4D9A-91B5-D8B973ADEEA7}" presName="spaceBetweenRectangles" presStyleCnt="0"/>
      <dgm:spPr/>
    </dgm:pt>
    <dgm:pt modelId="{D051873C-9A9B-4E4B-9C4A-065121A91106}" type="pres">
      <dgm:prSet presAssocID="{F98FEEAE-8090-4F9C-BDA6-BA48A6AD8594}" presName="parentLin" presStyleCnt="0"/>
      <dgm:spPr/>
    </dgm:pt>
    <dgm:pt modelId="{00E2A8B2-0EE7-1F4C-BA3D-404E6CBAC0D5}" type="pres">
      <dgm:prSet presAssocID="{F98FEEAE-8090-4F9C-BDA6-BA48A6AD8594}" presName="parentLeftMargin" presStyleLbl="node1" presStyleIdx="0" presStyleCnt="3"/>
      <dgm:spPr/>
    </dgm:pt>
    <dgm:pt modelId="{110FD35C-CAD2-1D4B-9BC0-F2D1AE2C32BA}" type="pres">
      <dgm:prSet presAssocID="{F98FEEAE-8090-4F9C-BDA6-BA48A6AD85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73BC10-4DA0-3845-84FD-3E04E93870BF}" type="pres">
      <dgm:prSet presAssocID="{F98FEEAE-8090-4F9C-BDA6-BA48A6AD8594}" presName="negativeSpace" presStyleCnt="0"/>
      <dgm:spPr/>
    </dgm:pt>
    <dgm:pt modelId="{E741CDB8-AE22-254C-AB63-31B0234A9C5A}" type="pres">
      <dgm:prSet presAssocID="{F98FEEAE-8090-4F9C-BDA6-BA48A6AD8594}" presName="childText" presStyleLbl="conFgAcc1" presStyleIdx="1" presStyleCnt="3">
        <dgm:presLayoutVars>
          <dgm:bulletEnabled val="1"/>
        </dgm:presLayoutVars>
      </dgm:prSet>
      <dgm:spPr/>
    </dgm:pt>
    <dgm:pt modelId="{E189EDB5-605E-674A-A2A6-9862C8057B84}" type="pres">
      <dgm:prSet presAssocID="{EA2EFF58-BB87-4BF8-BD93-AF4F44200746}" presName="spaceBetweenRectangles" presStyleCnt="0"/>
      <dgm:spPr/>
    </dgm:pt>
    <dgm:pt modelId="{03434B10-1020-5C4B-B9C0-E51D65FC740D}" type="pres">
      <dgm:prSet presAssocID="{319F82F9-2198-43B1-9877-605AC1438A14}" presName="parentLin" presStyleCnt="0"/>
      <dgm:spPr/>
    </dgm:pt>
    <dgm:pt modelId="{86E5A7D1-0723-9A4D-98D6-34AE6777EA9A}" type="pres">
      <dgm:prSet presAssocID="{319F82F9-2198-43B1-9877-605AC1438A14}" presName="parentLeftMargin" presStyleLbl="node1" presStyleIdx="1" presStyleCnt="3"/>
      <dgm:spPr/>
    </dgm:pt>
    <dgm:pt modelId="{D11CFA14-4796-EA48-B7DC-CC3DE84A8462}" type="pres">
      <dgm:prSet presAssocID="{319F82F9-2198-43B1-9877-605AC1438A1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A8780B-00D1-0049-B35E-B01AEFB64406}" type="pres">
      <dgm:prSet presAssocID="{319F82F9-2198-43B1-9877-605AC1438A14}" presName="negativeSpace" presStyleCnt="0"/>
      <dgm:spPr/>
    </dgm:pt>
    <dgm:pt modelId="{D78D36D4-8150-D541-A460-5E16C06CF800}" type="pres">
      <dgm:prSet presAssocID="{319F82F9-2198-43B1-9877-605AC1438A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577208-1DCF-2B42-9D8A-4312FBD5F184}" type="presOf" srcId="{4D7A5120-F4C3-435F-95B4-55A574FBB9C8}" destId="{926FBA07-B928-B349-ACDA-CD2BAA9657A5}" srcOrd="0" destOrd="0" presId="urn:microsoft.com/office/officeart/2005/8/layout/list1"/>
    <dgm:cxn modelId="{A027EA13-C5A4-9747-8978-03FA6FC3C3CE}" type="presOf" srcId="{319F82F9-2198-43B1-9877-605AC1438A14}" destId="{86E5A7D1-0723-9A4D-98D6-34AE6777EA9A}" srcOrd="0" destOrd="0" presId="urn:microsoft.com/office/officeart/2005/8/layout/list1"/>
    <dgm:cxn modelId="{37209252-1820-C54F-8994-BAB1AF78042D}" type="presOf" srcId="{0842001C-4255-4049-8BC9-5B48C716DD6C}" destId="{726E0D24-568B-E241-9843-780B5170A641}" srcOrd="1" destOrd="0" presId="urn:microsoft.com/office/officeart/2005/8/layout/list1"/>
    <dgm:cxn modelId="{4EDD8E63-6209-4912-B1C7-F7749C933F0F}" srcId="{D245BBB6-4DF9-439E-B38D-AD73B1A419DC}" destId="{0842001C-4255-4049-8BC9-5B48C716DD6C}" srcOrd="0" destOrd="0" parTransId="{BD288355-F7A7-415A-8827-C7D464A45A90}" sibTransId="{736CFDC6-ACD2-4D9A-91B5-D8B973ADEEA7}"/>
    <dgm:cxn modelId="{054F0E70-E470-BA4A-9BF3-FAFE4D7D5D2F}" type="presOf" srcId="{319F82F9-2198-43B1-9877-605AC1438A14}" destId="{D11CFA14-4796-EA48-B7DC-CC3DE84A8462}" srcOrd="1" destOrd="0" presId="urn:microsoft.com/office/officeart/2005/8/layout/list1"/>
    <dgm:cxn modelId="{FD26A283-40AC-E64E-A166-A6B1B6DF731F}" type="presOf" srcId="{F98FEEAE-8090-4F9C-BDA6-BA48A6AD8594}" destId="{110FD35C-CAD2-1D4B-9BC0-F2D1AE2C32BA}" srcOrd="1" destOrd="0" presId="urn:microsoft.com/office/officeart/2005/8/layout/list1"/>
    <dgm:cxn modelId="{3244F38F-0817-E149-A00F-4D9A72B5D1D6}" type="presOf" srcId="{B1EA9E61-590E-46E5-ACC2-A3EB137F0BC7}" destId="{D78D36D4-8150-D541-A460-5E16C06CF800}" srcOrd="0" destOrd="0" presId="urn:microsoft.com/office/officeart/2005/8/layout/list1"/>
    <dgm:cxn modelId="{305E05A9-62B7-4670-90A9-8C6CBAAA6A16}" srcId="{0842001C-4255-4049-8BC9-5B48C716DD6C}" destId="{4D7A5120-F4C3-435F-95B4-55A574FBB9C8}" srcOrd="0" destOrd="0" parTransId="{4D03B58B-5B11-4D6E-BC2F-CE353395AAEB}" sibTransId="{3A43B259-3524-4BF6-A8F3-6B42A7EEB71E}"/>
    <dgm:cxn modelId="{4DB484A9-1905-49E1-9F8C-8E56EF1F55FC}" srcId="{319F82F9-2198-43B1-9877-605AC1438A14}" destId="{50CA17FD-BDEA-4DB3-B633-12C335CC3519}" srcOrd="1" destOrd="0" parTransId="{BD5D1FCE-1F91-47E1-8A06-4D4516AE4A98}" sibTransId="{6878F7EF-C71F-44A6-B14B-202D762E61DA}"/>
    <dgm:cxn modelId="{C006A1A9-1239-E447-BC81-1EED20C1AF72}" type="presOf" srcId="{5554526B-B5CE-44AF-A2E8-27EA19C46156}" destId="{E741CDB8-AE22-254C-AB63-31B0234A9C5A}" srcOrd="0" destOrd="0" presId="urn:microsoft.com/office/officeart/2005/8/layout/list1"/>
    <dgm:cxn modelId="{6D3D94BE-91E6-481B-96F8-68FB19DE6F87}" srcId="{F98FEEAE-8090-4F9C-BDA6-BA48A6AD8594}" destId="{5554526B-B5CE-44AF-A2E8-27EA19C46156}" srcOrd="0" destOrd="0" parTransId="{2B7C274C-44D8-436A-B99D-E9FAA4C9D12F}" sibTransId="{371D135E-4AA4-4759-B999-FBC7327DA603}"/>
    <dgm:cxn modelId="{15D4D2C2-D01D-C241-81E4-B30EDB63FC7A}" type="presOf" srcId="{0842001C-4255-4049-8BC9-5B48C716DD6C}" destId="{9126677B-5DD5-874F-9B7F-1FD293E42ED8}" srcOrd="0" destOrd="0" presId="urn:microsoft.com/office/officeart/2005/8/layout/list1"/>
    <dgm:cxn modelId="{D3E3F0C8-3DE7-5B4B-BACD-0665A315E8C3}" type="presOf" srcId="{50CA17FD-BDEA-4DB3-B633-12C335CC3519}" destId="{D78D36D4-8150-D541-A460-5E16C06CF800}" srcOrd="0" destOrd="1" presId="urn:microsoft.com/office/officeart/2005/8/layout/list1"/>
    <dgm:cxn modelId="{6ED518CA-52F7-2A4E-B5DF-EE341AF382E0}" type="presOf" srcId="{F98FEEAE-8090-4F9C-BDA6-BA48A6AD8594}" destId="{00E2A8B2-0EE7-1F4C-BA3D-404E6CBAC0D5}" srcOrd="0" destOrd="0" presId="urn:microsoft.com/office/officeart/2005/8/layout/list1"/>
    <dgm:cxn modelId="{C409F0D8-C694-4F79-8073-ADAB7A263100}" srcId="{D245BBB6-4DF9-439E-B38D-AD73B1A419DC}" destId="{F98FEEAE-8090-4F9C-BDA6-BA48A6AD8594}" srcOrd="1" destOrd="0" parTransId="{833322EF-846B-4910-B910-CB88110055D9}" sibTransId="{EA2EFF58-BB87-4BF8-BD93-AF4F44200746}"/>
    <dgm:cxn modelId="{1C2CB4E3-A8DB-4796-9CAB-CD8806BED56E}" srcId="{D245BBB6-4DF9-439E-B38D-AD73B1A419DC}" destId="{319F82F9-2198-43B1-9877-605AC1438A14}" srcOrd="2" destOrd="0" parTransId="{3F3D6D5F-7A76-41BA-A6DF-0DE84FF8D6ED}" sibTransId="{5E18FB98-E8A1-40E9-8091-10188700516E}"/>
    <dgm:cxn modelId="{C11469F4-0505-2446-86D5-67DBDA97A99C}" type="presOf" srcId="{D245BBB6-4DF9-439E-B38D-AD73B1A419DC}" destId="{B2A86E26-7D03-EA40-BEDF-F0263A740200}" srcOrd="0" destOrd="0" presId="urn:microsoft.com/office/officeart/2005/8/layout/list1"/>
    <dgm:cxn modelId="{C2C19AFC-3D89-433C-BC11-1A36774A97B5}" srcId="{319F82F9-2198-43B1-9877-605AC1438A14}" destId="{B1EA9E61-590E-46E5-ACC2-A3EB137F0BC7}" srcOrd="0" destOrd="0" parTransId="{D0503BB5-B57A-4DE3-BFAC-43543023D390}" sibTransId="{0E4373D2-3CC4-4DAC-9124-25DE767BF20E}"/>
    <dgm:cxn modelId="{2F953323-9CED-4D4A-95F7-C77BF452FF5D}" type="presParOf" srcId="{B2A86E26-7D03-EA40-BEDF-F0263A740200}" destId="{7126822B-34B5-3641-9F0A-C6630A611FF2}" srcOrd="0" destOrd="0" presId="urn:microsoft.com/office/officeart/2005/8/layout/list1"/>
    <dgm:cxn modelId="{14A6BFC5-3990-E642-829F-FC5115A45583}" type="presParOf" srcId="{7126822B-34B5-3641-9F0A-C6630A611FF2}" destId="{9126677B-5DD5-874F-9B7F-1FD293E42ED8}" srcOrd="0" destOrd="0" presId="urn:microsoft.com/office/officeart/2005/8/layout/list1"/>
    <dgm:cxn modelId="{61313FDC-60D6-0E49-B222-873AA0C63F1F}" type="presParOf" srcId="{7126822B-34B5-3641-9F0A-C6630A611FF2}" destId="{726E0D24-568B-E241-9843-780B5170A641}" srcOrd="1" destOrd="0" presId="urn:microsoft.com/office/officeart/2005/8/layout/list1"/>
    <dgm:cxn modelId="{6457FA8D-0E98-4E4F-94CB-23C07BE9FB43}" type="presParOf" srcId="{B2A86E26-7D03-EA40-BEDF-F0263A740200}" destId="{279131FF-F365-3A41-AF0D-6D0D9F681D12}" srcOrd="1" destOrd="0" presId="urn:microsoft.com/office/officeart/2005/8/layout/list1"/>
    <dgm:cxn modelId="{B2337DC6-3C7B-3B47-BD72-1CFB7E926E26}" type="presParOf" srcId="{B2A86E26-7D03-EA40-BEDF-F0263A740200}" destId="{926FBA07-B928-B349-ACDA-CD2BAA9657A5}" srcOrd="2" destOrd="0" presId="urn:microsoft.com/office/officeart/2005/8/layout/list1"/>
    <dgm:cxn modelId="{CD918394-E0D0-4148-81A7-9C799E6E8B5B}" type="presParOf" srcId="{B2A86E26-7D03-EA40-BEDF-F0263A740200}" destId="{1B2AEF9F-3753-A84B-A7F7-7A33BACEF0E4}" srcOrd="3" destOrd="0" presId="urn:microsoft.com/office/officeart/2005/8/layout/list1"/>
    <dgm:cxn modelId="{77392298-F7AD-1047-B4E3-E84B70727744}" type="presParOf" srcId="{B2A86E26-7D03-EA40-BEDF-F0263A740200}" destId="{D051873C-9A9B-4E4B-9C4A-065121A91106}" srcOrd="4" destOrd="0" presId="urn:microsoft.com/office/officeart/2005/8/layout/list1"/>
    <dgm:cxn modelId="{49C11515-3F23-484E-9240-C3FFB843F38C}" type="presParOf" srcId="{D051873C-9A9B-4E4B-9C4A-065121A91106}" destId="{00E2A8B2-0EE7-1F4C-BA3D-404E6CBAC0D5}" srcOrd="0" destOrd="0" presId="urn:microsoft.com/office/officeart/2005/8/layout/list1"/>
    <dgm:cxn modelId="{0EABE80D-22E2-9748-AF60-36BDA4E74380}" type="presParOf" srcId="{D051873C-9A9B-4E4B-9C4A-065121A91106}" destId="{110FD35C-CAD2-1D4B-9BC0-F2D1AE2C32BA}" srcOrd="1" destOrd="0" presId="urn:microsoft.com/office/officeart/2005/8/layout/list1"/>
    <dgm:cxn modelId="{EB0EEBF4-BA9B-DF49-ADB4-6F7C96720524}" type="presParOf" srcId="{B2A86E26-7D03-EA40-BEDF-F0263A740200}" destId="{E673BC10-4DA0-3845-84FD-3E04E93870BF}" srcOrd="5" destOrd="0" presId="urn:microsoft.com/office/officeart/2005/8/layout/list1"/>
    <dgm:cxn modelId="{7A42BA88-01FC-1842-A9E2-CD2E5A8AA194}" type="presParOf" srcId="{B2A86E26-7D03-EA40-BEDF-F0263A740200}" destId="{E741CDB8-AE22-254C-AB63-31B0234A9C5A}" srcOrd="6" destOrd="0" presId="urn:microsoft.com/office/officeart/2005/8/layout/list1"/>
    <dgm:cxn modelId="{875DFDD0-9B5B-E24E-ABD6-0B5303483823}" type="presParOf" srcId="{B2A86E26-7D03-EA40-BEDF-F0263A740200}" destId="{E189EDB5-605E-674A-A2A6-9862C8057B84}" srcOrd="7" destOrd="0" presId="urn:microsoft.com/office/officeart/2005/8/layout/list1"/>
    <dgm:cxn modelId="{61B9F163-5C9D-7D45-A78B-97E35ACC49FA}" type="presParOf" srcId="{B2A86E26-7D03-EA40-BEDF-F0263A740200}" destId="{03434B10-1020-5C4B-B9C0-E51D65FC740D}" srcOrd="8" destOrd="0" presId="urn:microsoft.com/office/officeart/2005/8/layout/list1"/>
    <dgm:cxn modelId="{8166AD9B-4E5C-6046-A3EE-960E0AB1874F}" type="presParOf" srcId="{03434B10-1020-5C4B-B9C0-E51D65FC740D}" destId="{86E5A7D1-0723-9A4D-98D6-34AE6777EA9A}" srcOrd="0" destOrd="0" presId="urn:microsoft.com/office/officeart/2005/8/layout/list1"/>
    <dgm:cxn modelId="{B99BA5CE-84F2-1A4F-91C1-02EFD300BBE0}" type="presParOf" srcId="{03434B10-1020-5C4B-B9C0-E51D65FC740D}" destId="{D11CFA14-4796-EA48-B7DC-CC3DE84A8462}" srcOrd="1" destOrd="0" presId="urn:microsoft.com/office/officeart/2005/8/layout/list1"/>
    <dgm:cxn modelId="{0637D421-913F-AB4A-BBCC-B9D856E6BC68}" type="presParOf" srcId="{B2A86E26-7D03-EA40-BEDF-F0263A740200}" destId="{76A8780B-00D1-0049-B35E-B01AEFB64406}" srcOrd="9" destOrd="0" presId="urn:microsoft.com/office/officeart/2005/8/layout/list1"/>
    <dgm:cxn modelId="{FAAB09FE-908D-A64D-BAE8-FDC04C40F26E}" type="presParOf" srcId="{B2A86E26-7D03-EA40-BEDF-F0263A740200}" destId="{D78D36D4-8150-D541-A460-5E16C06CF8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45BBB6-4DF9-439E-B38D-AD73B1A419D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842001C-4255-4049-8BC9-5B48C716DD6C}">
      <dgm:prSet/>
      <dgm:spPr/>
      <dgm:t>
        <a:bodyPr/>
        <a:lstStyle/>
        <a:p>
          <a:r>
            <a:rPr lang="en-US"/>
            <a:t>Interprocedural analysis</a:t>
          </a:r>
        </a:p>
      </dgm:t>
    </dgm:pt>
    <dgm:pt modelId="{BD288355-F7A7-415A-8827-C7D464A45A90}" type="parTrans" cxnId="{4EDD8E63-6209-4912-B1C7-F7749C933F0F}">
      <dgm:prSet/>
      <dgm:spPr/>
      <dgm:t>
        <a:bodyPr/>
        <a:lstStyle/>
        <a:p>
          <a:endParaRPr lang="en-US"/>
        </a:p>
      </dgm:t>
    </dgm:pt>
    <dgm:pt modelId="{736CFDC6-ACD2-4D9A-91B5-D8B973ADEEA7}" type="sibTrans" cxnId="{4EDD8E63-6209-4912-B1C7-F7749C933F0F}">
      <dgm:prSet/>
      <dgm:spPr/>
      <dgm:t>
        <a:bodyPr/>
        <a:lstStyle/>
        <a:p>
          <a:endParaRPr lang="en-US"/>
        </a:p>
      </dgm:t>
    </dgm:pt>
    <dgm:pt modelId="{4D7A5120-F4C3-435F-95B4-55A574FBB9C8}">
      <dgm:prSet/>
      <dgm:spPr/>
      <dgm:t>
        <a:bodyPr/>
        <a:lstStyle/>
        <a:p>
          <a:r>
            <a:rPr lang="en-US"/>
            <a:t>Non-compositional</a:t>
          </a:r>
        </a:p>
      </dgm:t>
    </dgm:pt>
    <dgm:pt modelId="{4D03B58B-5B11-4D6E-BC2F-CE353395AAEB}" type="parTrans" cxnId="{305E05A9-62B7-4670-90A9-8C6CBAAA6A16}">
      <dgm:prSet/>
      <dgm:spPr/>
      <dgm:t>
        <a:bodyPr/>
        <a:lstStyle/>
        <a:p>
          <a:endParaRPr lang="en-US"/>
        </a:p>
      </dgm:t>
    </dgm:pt>
    <dgm:pt modelId="{3A43B259-3524-4BF6-A8F3-6B42A7EEB71E}" type="sibTrans" cxnId="{305E05A9-62B7-4670-90A9-8C6CBAAA6A16}">
      <dgm:prSet/>
      <dgm:spPr/>
      <dgm:t>
        <a:bodyPr/>
        <a:lstStyle/>
        <a:p>
          <a:endParaRPr lang="en-US"/>
        </a:p>
      </dgm:t>
    </dgm:pt>
    <dgm:pt modelId="{F98FEEAE-8090-4F9C-BDA6-BA48A6AD8594}">
      <dgm:prSet/>
      <dgm:spPr/>
      <dgm:t>
        <a:bodyPr/>
        <a:lstStyle/>
        <a:p>
          <a:r>
            <a:rPr lang="en-US"/>
            <a:t>Dynamic analysis</a:t>
          </a:r>
        </a:p>
      </dgm:t>
    </dgm:pt>
    <dgm:pt modelId="{833322EF-846B-4910-B910-CB88110055D9}" type="parTrans" cxnId="{C409F0D8-C694-4F79-8073-ADAB7A263100}">
      <dgm:prSet/>
      <dgm:spPr/>
      <dgm:t>
        <a:bodyPr/>
        <a:lstStyle/>
        <a:p>
          <a:endParaRPr lang="en-US"/>
        </a:p>
      </dgm:t>
    </dgm:pt>
    <dgm:pt modelId="{EA2EFF58-BB87-4BF8-BD93-AF4F44200746}" type="sibTrans" cxnId="{C409F0D8-C694-4F79-8073-ADAB7A263100}">
      <dgm:prSet/>
      <dgm:spPr/>
      <dgm:t>
        <a:bodyPr/>
        <a:lstStyle/>
        <a:p>
          <a:endParaRPr lang="en-US"/>
        </a:p>
      </dgm:t>
    </dgm:pt>
    <dgm:pt modelId="{5554526B-B5CE-44AF-A2E8-27EA19C46156}">
      <dgm:prSet/>
      <dgm:spPr/>
      <dgm:t>
        <a:bodyPr/>
        <a:lstStyle/>
        <a:p>
          <a:r>
            <a:rPr lang="en-US"/>
            <a:t>High performance cost</a:t>
          </a:r>
        </a:p>
      </dgm:t>
    </dgm:pt>
    <dgm:pt modelId="{2B7C274C-44D8-436A-B99D-E9FAA4C9D12F}" type="parTrans" cxnId="{6D3D94BE-91E6-481B-96F8-68FB19DE6F87}">
      <dgm:prSet/>
      <dgm:spPr/>
      <dgm:t>
        <a:bodyPr/>
        <a:lstStyle/>
        <a:p>
          <a:endParaRPr lang="en-US"/>
        </a:p>
      </dgm:t>
    </dgm:pt>
    <dgm:pt modelId="{371D135E-4AA4-4759-B999-FBC7327DA603}" type="sibTrans" cxnId="{6D3D94BE-91E6-481B-96F8-68FB19DE6F87}">
      <dgm:prSet/>
      <dgm:spPr/>
      <dgm:t>
        <a:bodyPr/>
        <a:lstStyle/>
        <a:p>
          <a:endParaRPr lang="en-US"/>
        </a:p>
      </dgm:t>
    </dgm:pt>
    <dgm:pt modelId="{319F82F9-2198-43B1-9877-605AC1438A14}">
      <dgm:prSet/>
      <dgm:spPr/>
      <dgm:t>
        <a:bodyPr/>
        <a:lstStyle/>
        <a:p>
          <a:r>
            <a:rPr lang="en-US"/>
            <a:t>Type-based analysis</a:t>
          </a:r>
        </a:p>
      </dgm:t>
    </dgm:pt>
    <dgm:pt modelId="{3F3D6D5F-7A76-41BA-A6DF-0DE84FF8D6ED}" type="parTrans" cxnId="{1C2CB4E3-A8DB-4796-9CAB-CD8806BED56E}">
      <dgm:prSet/>
      <dgm:spPr/>
      <dgm:t>
        <a:bodyPr/>
        <a:lstStyle/>
        <a:p>
          <a:endParaRPr lang="en-US"/>
        </a:p>
      </dgm:t>
    </dgm:pt>
    <dgm:pt modelId="{5E18FB98-E8A1-40E9-8091-10188700516E}" type="sibTrans" cxnId="{1C2CB4E3-A8DB-4796-9CAB-CD8806BED56E}">
      <dgm:prSet/>
      <dgm:spPr/>
      <dgm:t>
        <a:bodyPr/>
        <a:lstStyle/>
        <a:p>
          <a:endParaRPr lang="en-US"/>
        </a:p>
      </dgm:t>
    </dgm:pt>
    <dgm:pt modelId="{B1EA9E61-590E-46E5-ACC2-A3EB137F0BC7}">
      <dgm:prSet/>
      <dgm:spPr/>
      <dgm:t>
        <a:bodyPr/>
        <a:lstStyle/>
        <a:p>
          <a:r>
            <a:rPr lang="en-US"/>
            <a:t>Requires modifying the language or compiler…</a:t>
          </a:r>
        </a:p>
      </dgm:t>
    </dgm:pt>
    <dgm:pt modelId="{D0503BB5-B57A-4DE3-BFAC-43543023D390}" type="parTrans" cxnId="{C2C19AFC-3D89-433C-BC11-1A36774A97B5}">
      <dgm:prSet/>
      <dgm:spPr/>
      <dgm:t>
        <a:bodyPr/>
        <a:lstStyle/>
        <a:p>
          <a:endParaRPr lang="en-US"/>
        </a:p>
      </dgm:t>
    </dgm:pt>
    <dgm:pt modelId="{0E4373D2-3CC4-4DAC-9124-25DE767BF20E}" type="sibTrans" cxnId="{C2C19AFC-3D89-433C-BC11-1A36774A97B5}">
      <dgm:prSet/>
      <dgm:spPr/>
      <dgm:t>
        <a:bodyPr/>
        <a:lstStyle/>
        <a:p>
          <a:endParaRPr lang="en-US"/>
        </a:p>
      </dgm:t>
    </dgm:pt>
    <dgm:pt modelId="{50CA17FD-BDEA-4DB3-B633-12C335CC3519}">
      <dgm:prSet/>
      <dgm:spPr/>
      <dgm:t>
        <a:bodyPr/>
        <a:lstStyle/>
        <a:p>
          <a:r>
            <a:rPr lang="en-US" dirty="0"/>
            <a:t>…except Cocoon</a:t>
          </a:r>
        </a:p>
      </dgm:t>
    </dgm:pt>
    <dgm:pt modelId="{BD5D1FCE-1F91-47E1-8A06-4D4516AE4A98}" type="parTrans" cxnId="{4DB484A9-1905-49E1-9F8C-8E56EF1F55FC}">
      <dgm:prSet/>
      <dgm:spPr/>
      <dgm:t>
        <a:bodyPr/>
        <a:lstStyle/>
        <a:p>
          <a:endParaRPr lang="en-US"/>
        </a:p>
      </dgm:t>
    </dgm:pt>
    <dgm:pt modelId="{6878F7EF-C71F-44A6-B14B-202D762E61DA}" type="sibTrans" cxnId="{4DB484A9-1905-49E1-9F8C-8E56EF1F55FC}">
      <dgm:prSet/>
      <dgm:spPr/>
      <dgm:t>
        <a:bodyPr/>
        <a:lstStyle/>
        <a:p>
          <a:endParaRPr lang="en-US"/>
        </a:p>
      </dgm:t>
    </dgm:pt>
    <dgm:pt modelId="{B2A86E26-7D03-EA40-BEDF-F0263A740200}" type="pres">
      <dgm:prSet presAssocID="{D245BBB6-4DF9-439E-B38D-AD73B1A419DC}" presName="linear" presStyleCnt="0">
        <dgm:presLayoutVars>
          <dgm:dir/>
          <dgm:animLvl val="lvl"/>
          <dgm:resizeHandles val="exact"/>
        </dgm:presLayoutVars>
      </dgm:prSet>
      <dgm:spPr/>
    </dgm:pt>
    <dgm:pt modelId="{7126822B-34B5-3641-9F0A-C6630A611FF2}" type="pres">
      <dgm:prSet presAssocID="{0842001C-4255-4049-8BC9-5B48C716DD6C}" presName="parentLin" presStyleCnt="0"/>
      <dgm:spPr/>
    </dgm:pt>
    <dgm:pt modelId="{9126677B-5DD5-874F-9B7F-1FD293E42ED8}" type="pres">
      <dgm:prSet presAssocID="{0842001C-4255-4049-8BC9-5B48C716DD6C}" presName="parentLeftMargin" presStyleLbl="node1" presStyleIdx="0" presStyleCnt="3"/>
      <dgm:spPr/>
    </dgm:pt>
    <dgm:pt modelId="{726E0D24-568B-E241-9843-780B5170A641}" type="pres">
      <dgm:prSet presAssocID="{0842001C-4255-4049-8BC9-5B48C716DD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9131FF-F365-3A41-AF0D-6D0D9F681D12}" type="pres">
      <dgm:prSet presAssocID="{0842001C-4255-4049-8BC9-5B48C716DD6C}" presName="negativeSpace" presStyleCnt="0"/>
      <dgm:spPr/>
    </dgm:pt>
    <dgm:pt modelId="{926FBA07-B928-B349-ACDA-CD2BAA9657A5}" type="pres">
      <dgm:prSet presAssocID="{0842001C-4255-4049-8BC9-5B48C716DD6C}" presName="childText" presStyleLbl="conFgAcc1" presStyleIdx="0" presStyleCnt="3">
        <dgm:presLayoutVars>
          <dgm:bulletEnabled val="1"/>
        </dgm:presLayoutVars>
      </dgm:prSet>
      <dgm:spPr/>
    </dgm:pt>
    <dgm:pt modelId="{1B2AEF9F-3753-A84B-A7F7-7A33BACEF0E4}" type="pres">
      <dgm:prSet presAssocID="{736CFDC6-ACD2-4D9A-91B5-D8B973ADEEA7}" presName="spaceBetweenRectangles" presStyleCnt="0"/>
      <dgm:spPr/>
    </dgm:pt>
    <dgm:pt modelId="{D051873C-9A9B-4E4B-9C4A-065121A91106}" type="pres">
      <dgm:prSet presAssocID="{F98FEEAE-8090-4F9C-BDA6-BA48A6AD8594}" presName="parentLin" presStyleCnt="0"/>
      <dgm:spPr/>
    </dgm:pt>
    <dgm:pt modelId="{00E2A8B2-0EE7-1F4C-BA3D-404E6CBAC0D5}" type="pres">
      <dgm:prSet presAssocID="{F98FEEAE-8090-4F9C-BDA6-BA48A6AD8594}" presName="parentLeftMargin" presStyleLbl="node1" presStyleIdx="0" presStyleCnt="3"/>
      <dgm:spPr/>
    </dgm:pt>
    <dgm:pt modelId="{110FD35C-CAD2-1D4B-9BC0-F2D1AE2C32BA}" type="pres">
      <dgm:prSet presAssocID="{F98FEEAE-8090-4F9C-BDA6-BA48A6AD85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673BC10-4DA0-3845-84FD-3E04E93870BF}" type="pres">
      <dgm:prSet presAssocID="{F98FEEAE-8090-4F9C-BDA6-BA48A6AD8594}" presName="negativeSpace" presStyleCnt="0"/>
      <dgm:spPr/>
    </dgm:pt>
    <dgm:pt modelId="{E741CDB8-AE22-254C-AB63-31B0234A9C5A}" type="pres">
      <dgm:prSet presAssocID="{F98FEEAE-8090-4F9C-BDA6-BA48A6AD8594}" presName="childText" presStyleLbl="conFgAcc1" presStyleIdx="1" presStyleCnt="3">
        <dgm:presLayoutVars>
          <dgm:bulletEnabled val="1"/>
        </dgm:presLayoutVars>
      </dgm:prSet>
      <dgm:spPr/>
    </dgm:pt>
    <dgm:pt modelId="{E189EDB5-605E-674A-A2A6-9862C8057B84}" type="pres">
      <dgm:prSet presAssocID="{EA2EFF58-BB87-4BF8-BD93-AF4F44200746}" presName="spaceBetweenRectangles" presStyleCnt="0"/>
      <dgm:spPr/>
    </dgm:pt>
    <dgm:pt modelId="{03434B10-1020-5C4B-B9C0-E51D65FC740D}" type="pres">
      <dgm:prSet presAssocID="{319F82F9-2198-43B1-9877-605AC1438A14}" presName="parentLin" presStyleCnt="0"/>
      <dgm:spPr/>
    </dgm:pt>
    <dgm:pt modelId="{86E5A7D1-0723-9A4D-98D6-34AE6777EA9A}" type="pres">
      <dgm:prSet presAssocID="{319F82F9-2198-43B1-9877-605AC1438A14}" presName="parentLeftMargin" presStyleLbl="node1" presStyleIdx="1" presStyleCnt="3"/>
      <dgm:spPr/>
    </dgm:pt>
    <dgm:pt modelId="{D11CFA14-4796-EA48-B7DC-CC3DE84A8462}" type="pres">
      <dgm:prSet presAssocID="{319F82F9-2198-43B1-9877-605AC1438A1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6A8780B-00D1-0049-B35E-B01AEFB64406}" type="pres">
      <dgm:prSet presAssocID="{319F82F9-2198-43B1-9877-605AC1438A14}" presName="negativeSpace" presStyleCnt="0"/>
      <dgm:spPr/>
    </dgm:pt>
    <dgm:pt modelId="{D78D36D4-8150-D541-A460-5E16C06CF800}" type="pres">
      <dgm:prSet presAssocID="{319F82F9-2198-43B1-9877-605AC1438A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577208-1DCF-2B42-9D8A-4312FBD5F184}" type="presOf" srcId="{4D7A5120-F4C3-435F-95B4-55A574FBB9C8}" destId="{926FBA07-B928-B349-ACDA-CD2BAA9657A5}" srcOrd="0" destOrd="0" presId="urn:microsoft.com/office/officeart/2005/8/layout/list1"/>
    <dgm:cxn modelId="{A027EA13-C5A4-9747-8978-03FA6FC3C3CE}" type="presOf" srcId="{319F82F9-2198-43B1-9877-605AC1438A14}" destId="{86E5A7D1-0723-9A4D-98D6-34AE6777EA9A}" srcOrd="0" destOrd="0" presId="urn:microsoft.com/office/officeart/2005/8/layout/list1"/>
    <dgm:cxn modelId="{37209252-1820-C54F-8994-BAB1AF78042D}" type="presOf" srcId="{0842001C-4255-4049-8BC9-5B48C716DD6C}" destId="{726E0D24-568B-E241-9843-780B5170A641}" srcOrd="1" destOrd="0" presId="urn:microsoft.com/office/officeart/2005/8/layout/list1"/>
    <dgm:cxn modelId="{4EDD8E63-6209-4912-B1C7-F7749C933F0F}" srcId="{D245BBB6-4DF9-439E-B38D-AD73B1A419DC}" destId="{0842001C-4255-4049-8BC9-5B48C716DD6C}" srcOrd="0" destOrd="0" parTransId="{BD288355-F7A7-415A-8827-C7D464A45A90}" sibTransId="{736CFDC6-ACD2-4D9A-91B5-D8B973ADEEA7}"/>
    <dgm:cxn modelId="{054F0E70-E470-BA4A-9BF3-FAFE4D7D5D2F}" type="presOf" srcId="{319F82F9-2198-43B1-9877-605AC1438A14}" destId="{D11CFA14-4796-EA48-B7DC-CC3DE84A8462}" srcOrd="1" destOrd="0" presId="urn:microsoft.com/office/officeart/2005/8/layout/list1"/>
    <dgm:cxn modelId="{FD26A283-40AC-E64E-A166-A6B1B6DF731F}" type="presOf" srcId="{F98FEEAE-8090-4F9C-BDA6-BA48A6AD8594}" destId="{110FD35C-CAD2-1D4B-9BC0-F2D1AE2C32BA}" srcOrd="1" destOrd="0" presId="urn:microsoft.com/office/officeart/2005/8/layout/list1"/>
    <dgm:cxn modelId="{3244F38F-0817-E149-A00F-4D9A72B5D1D6}" type="presOf" srcId="{B1EA9E61-590E-46E5-ACC2-A3EB137F0BC7}" destId="{D78D36D4-8150-D541-A460-5E16C06CF800}" srcOrd="0" destOrd="0" presId="urn:microsoft.com/office/officeart/2005/8/layout/list1"/>
    <dgm:cxn modelId="{305E05A9-62B7-4670-90A9-8C6CBAAA6A16}" srcId="{0842001C-4255-4049-8BC9-5B48C716DD6C}" destId="{4D7A5120-F4C3-435F-95B4-55A574FBB9C8}" srcOrd="0" destOrd="0" parTransId="{4D03B58B-5B11-4D6E-BC2F-CE353395AAEB}" sibTransId="{3A43B259-3524-4BF6-A8F3-6B42A7EEB71E}"/>
    <dgm:cxn modelId="{4DB484A9-1905-49E1-9F8C-8E56EF1F55FC}" srcId="{319F82F9-2198-43B1-9877-605AC1438A14}" destId="{50CA17FD-BDEA-4DB3-B633-12C335CC3519}" srcOrd="1" destOrd="0" parTransId="{BD5D1FCE-1F91-47E1-8A06-4D4516AE4A98}" sibTransId="{6878F7EF-C71F-44A6-B14B-202D762E61DA}"/>
    <dgm:cxn modelId="{C006A1A9-1239-E447-BC81-1EED20C1AF72}" type="presOf" srcId="{5554526B-B5CE-44AF-A2E8-27EA19C46156}" destId="{E741CDB8-AE22-254C-AB63-31B0234A9C5A}" srcOrd="0" destOrd="0" presId="urn:microsoft.com/office/officeart/2005/8/layout/list1"/>
    <dgm:cxn modelId="{6D3D94BE-91E6-481B-96F8-68FB19DE6F87}" srcId="{F98FEEAE-8090-4F9C-BDA6-BA48A6AD8594}" destId="{5554526B-B5CE-44AF-A2E8-27EA19C46156}" srcOrd="0" destOrd="0" parTransId="{2B7C274C-44D8-436A-B99D-E9FAA4C9D12F}" sibTransId="{371D135E-4AA4-4759-B999-FBC7327DA603}"/>
    <dgm:cxn modelId="{15D4D2C2-D01D-C241-81E4-B30EDB63FC7A}" type="presOf" srcId="{0842001C-4255-4049-8BC9-5B48C716DD6C}" destId="{9126677B-5DD5-874F-9B7F-1FD293E42ED8}" srcOrd="0" destOrd="0" presId="urn:microsoft.com/office/officeart/2005/8/layout/list1"/>
    <dgm:cxn modelId="{D3E3F0C8-3DE7-5B4B-BACD-0665A315E8C3}" type="presOf" srcId="{50CA17FD-BDEA-4DB3-B633-12C335CC3519}" destId="{D78D36D4-8150-D541-A460-5E16C06CF800}" srcOrd="0" destOrd="1" presId="urn:microsoft.com/office/officeart/2005/8/layout/list1"/>
    <dgm:cxn modelId="{6ED518CA-52F7-2A4E-B5DF-EE341AF382E0}" type="presOf" srcId="{F98FEEAE-8090-4F9C-BDA6-BA48A6AD8594}" destId="{00E2A8B2-0EE7-1F4C-BA3D-404E6CBAC0D5}" srcOrd="0" destOrd="0" presId="urn:microsoft.com/office/officeart/2005/8/layout/list1"/>
    <dgm:cxn modelId="{C409F0D8-C694-4F79-8073-ADAB7A263100}" srcId="{D245BBB6-4DF9-439E-B38D-AD73B1A419DC}" destId="{F98FEEAE-8090-4F9C-BDA6-BA48A6AD8594}" srcOrd="1" destOrd="0" parTransId="{833322EF-846B-4910-B910-CB88110055D9}" sibTransId="{EA2EFF58-BB87-4BF8-BD93-AF4F44200746}"/>
    <dgm:cxn modelId="{1C2CB4E3-A8DB-4796-9CAB-CD8806BED56E}" srcId="{D245BBB6-4DF9-439E-B38D-AD73B1A419DC}" destId="{319F82F9-2198-43B1-9877-605AC1438A14}" srcOrd="2" destOrd="0" parTransId="{3F3D6D5F-7A76-41BA-A6DF-0DE84FF8D6ED}" sibTransId="{5E18FB98-E8A1-40E9-8091-10188700516E}"/>
    <dgm:cxn modelId="{C11469F4-0505-2446-86D5-67DBDA97A99C}" type="presOf" srcId="{D245BBB6-4DF9-439E-B38D-AD73B1A419DC}" destId="{B2A86E26-7D03-EA40-BEDF-F0263A740200}" srcOrd="0" destOrd="0" presId="urn:microsoft.com/office/officeart/2005/8/layout/list1"/>
    <dgm:cxn modelId="{C2C19AFC-3D89-433C-BC11-1A36774A97B5}" srcId="{319F82F9-2198-43B1-9877-605AC1438A14}" destId="{B1EA9E61-590E-46E5-ACC2-A3EB137F0BC7}" srcOrd="0" destOrd="0" parTransId="{D0503BB5-B57A-4DE3-BFAC-43543023D390}" sibTransId="{0E4373D2-3CC4-4DAC-9124-25DE767BF20E}"/>
    <dgm:cxn modelId="{2F953323-9CED-4D4A-95F7-C77BF452FF5D}" type="presParOf" srcId="{B2A86E26-7D03-EA40-BEDF-F0263A740200}" destId="{7126822B-34B5-3641-9F0A-C6630A611FF2}" srcOrd="0" destOrd="0" presId="urn:microsoft.com/office/officeart/2005/8/layout/list1"/>
    <dgm:cxn modelId="{14A6BFC5-3990-E642-829F-FC5115A45583}" type="presParOf" srcId="{7126822B-34B5-3641-9F0A-C6630A611FF2}" destId="{9126677B-5DD5-874F-9B7F-1FD293E42ED8}" srcOrd="0" destOrd="0" presId="urn:microsoft.com/office/officeart/2005/8/layout/list1"/>
    <dgm:cxn modelId="{61313FDC-60D6-0E49-B222-873AA0C63F1F}" type="presParOf" srcId="{7126822B-34B5-3641-9F0A-C6630A611FF2}" destId="{726E0D24-568B-E241-9843-780B5170A641}" srcOrd="1" destOrd="0" presId="urn:microsoft.com/office/officeart/2005/8/layout/list1"/>
    <dgm:cxn modelId="{6457FA8D-0E98-4E4F-94CB-23C07BE9FB43}" type="presParOf" srcId="{B2A86E26-7D03-EA40-BEDF-F0263A740200}" destId="{279131FF-F365-3A41-AF0D-6D0D9F681D12}" srcOrd="1" destOrd="0" presId="urn:microsoft.com/office/officeart/2005/8/layout/list1"/>
    <dgm:cxn modelId="{B2337DC6-3C7B-3B47-BD72-1CFB7E926E26}" type="presParOf" srcId="{B2A86E26-7D03-EA40-BEDF-F0263A740200}" destId="{926FBA07-B928-B349-ACDA-CD2BAA9657A5}" srcOrd="2" destOrd="0" presId="urn:microsoft.com/office/officeart/2005/8/layout/list1"/>
    <dgm:cxn modelId="{CD918394-E0D0-4148-81A7-9C799E6E8B5B}" type="presParOf" srcId="{B2A86E26-7D03-EA40-BEDF-F0263A740200}" destId="{1B2AEF9F-3753-A84B-A7F7-7A33BACEF0E4}" srcOrd="3" destOrd="0" presId="urn:microsoft.com/office/officeart/2005/8/layout/list1"/>
    <dgm:cxn modelId="{77392298-F7AD-1047-B4E3-E84B70727744}" type="presParOf" srcId="{B2A86E26-7D03-EA40-BEDF-F0263A740200}" destId="{D051873C-9A9B-4E4B-9C4A-065121A91106}" srcOrd="4" destOrd="0" presId="urn:microsoft.com/office/officeart/2005/8/layout/list1"/>
    <dgm:cxn modelId="{49C11515-3F23-484E-9240-C3FFB843F38C}" type="presParOf" srcId="{D051873C-9A9B-4E4B-9C4A-065121A91106}" destId="{00E2A8B2-0EE7-1F4C-BA3D-404E6CBAC0D5}" srcOrd="0" destOrd="0" presId="urn:microsoft.com/office/officeart/2005/8/layout/list1"/>
    <dgm:cxn modelId="{0EABE80D-22E2-9748-AF60-36BDA4E74380}" type="presParOf" srcId="{D051873C-9A9B-4E4B-9C4A-065121A91106}" destId="{110FD35C-CAD2-1D4B-9BC0-F2D1AE2C32BA}" srcOrd="1" destOrd="0" presId="urn:microsoft.com/office/officeart/2005/8/layout/list1"/>
    <dgm:cxn modelId="{EB0EEBF4-BA9B-DF49-ADB4-6F7C96720524}" type="presParOf" srcId="{B2A86E26-7D03-EA40-BEDF-F0263A740200}" destId="{E673BC10-4DA0-3845-84FD-3E04E93870BF}" srcOrd="5" destOrd="0" presId="urn:microsoft.com/office/officeart/2005/8/layout/list1"/>
    <dgm:cxn modelId="{7A42BA88-01FC-1842-A9E2-CD2E5A8AA194}" type="presParOf" srcId="{B2A86E26-7D03-EA40-BEDF-F0263A740200}" destId="{E741CDB8-AE22-254C-AB63-31B0234A9C5A}" srcOrd="6" destOrd="0" presId="urn:microsoft.com/office/officeart/2005/8/layout/list1"/>
    <dgm:cxn modelId="{875DFDD0-9B5B-E24E-ABD6-0B5303483823}" type="presParOf" srcId="{B2A86E26-7D03-EA40-BEDF-F0263A740200}" destId="{E189EDB5-605E-674A-A2A6-9862C8057B84}" srcOrd="7" destOrd="0" presId="urn:microsoft.com/office/officeart/2005/8/layout/list1"/>
    <dgm:cxn modelId="{61B9F163-5C9D-7D45-A78B-97E35ACC49FA}" type="presParOf" srcId="{B2A86E26-7D03-EA40-BEDF-F0263A740200}" destId="{03434B10-1020-5C4B-B9C0-E51D65FC740D}" srcOrd="8" destOrd="0" presId="urn:microsoft.com/office/officeart/2005/8/layout/list1"/>
    <dgm:cxn modelId="{8166AD9B-4E5C-6046-A3EE-960E0AB1874F}" type="presParOf" srcId="{03434B10-1020-5C4B-B9C0-E51D65FC740D}" destId="{86E5A7D1-0723-9A4D-98D6-34AE6777EA9A}" srcOrd="0" destOrd="0" presId="urn:microsoft.com/office/officeart/2005/8/layout/list1"/>
    <dgm:cxn modelId="{B99BA5CE-84F2-1A4F-91C1-02EFD300BBE0}" type="presParOf" srcId="{03434B10-1020-5C4B-B9C0-E51D65FC740D}" destId="{D11CFA14-4796-EA48-B7DC-CC3DE84A8462}" srcOrd="1" destOrd="0" presId="urn:microsoft.com/office/officeart/2005/8/layout/list1"/>
    <dgm:cxn modelId="{0637D421-913F-AB4A-BBCC-B9D856E6BC68}" type="presParOf" srcId="{B2A86E26-7D03-EA40-BEDF-F0263A740200}" destId="{76A8780B-00D1-0049-B35E-B01AEFB64406}" srcOrd="9" destOrd="0" presId="urn:microsoft.com/office/officeart/2005/8/layout/list1"/>
    <dgm:cxn modelId="{FAAB09FE-908D-A64D-BAE8-FDC04C40F26E}" type="presParOf" srcId="{B2A86E26-7D03-EA40-BEDF-F0263A740200}" destId="{D78D36D4-8150-D541-A460-5E16C06CF8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FA21B5-1068-4173-9A5E-12ED0AAFF5B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0E5AEBF-D3B3-4203-9E25-7ED70B1C8B8C}">
      <dgm:prSet/>
      <dgm:spPr/>
      <dgm:t>
        <a:bodyPr/>
        <a:lstStyle/>
        <a:p>
          <a:r>
            <a:rPr lang="en-US"/>
            <a:t>Test incremental deployment</a:t>
          </a:r>
        </a:p>
      </dgm:t>
    </dgm:pt>
    <dgm:pt modelId="{3AA141A5-ECD6-44CF-836D-1D6278B15A30}" type="parTrans" cxnId="{59145D5D-F7FD-4FF0-A4F3-07924C9DA2A9}">
      <dgm:prSet/>
      <dgm:spPr/>
      <dgm:t>
        <a:bodyPr/>
        <a:lstStyle/>
        <a:p>
          <a:endParaRPr lang="en-US"/>
        </a:p>
      </dgm:t>
    </dgm:pt>
    <dgm:pt modelId="{C7FD6635-BD33-4CBB-9685-3349F8948D1E}" type="sibTrans" cxnId="{59145D5D-F7FD-4FF0-A4F3-07924C9DA2A9}">
      <dgm:prSet/>
      <dgm:spPr/>
      <dgm:t>
        <a:bodyPr/>
        <a:lstStyle/>
        <a:p>
          <a:endParaRPr lang="en-US"/>
        </a:p>
      </dgm:t>
    </dgm:pt>
    <dgm:pt modelId="{41062CF7-2ECD-4C59-B836-B1BE64CFF3F5}">
      <dgm:prSet/>
      <dgm:spPr/>
      <dgm:t>
        <a:bodyPr/>
        <a:lstStyle/>
        <a:p>
          <a:r>
            <a:rPr lang="en-US"/>
            <a:t>Based on prior work in Jif paper</a:t>
          </a:r>
        </a:p>
      </dgm:t>
    </dgm:pt>
    <dgm:pt modelId="{60C86807-504C-4E9F-9FAC-7BF778F54265}" type="parTrans" cxnId="{72F6FF01-EBBD-4AD0-97A0-536E0C34EE2D}">
      <dgm:prSet/>
      <dgm:spPr/>
      <dgm:t>
        <a:bodyPr/>
        <a:lstStyle/>
        <a:p>
          <a:endParaRPr lang="en-US"/>
        </a:p>
      </dgm:t>
    </dgm:pt>
    <dgm:pt modelId="{B674BD97-37F8-4452-94FB-573536333CCF}" type="sibTrans" cxnId="{72F6FF01-EBBD-4AD0-97A0-536E0C34EE2D}">
      <dgm:prSet/>
      <dgm:spPr/>
      <dgm:t>
        <a:bodyPr/>
        <a:lstStyle/>
        <a:p>
          <a:endParaRPr lang="en-US"/>
        </a:p>
      </dgm:t>
    </dgm:pt>
    <dgm:pt modelId="{C3603FF3-E4FA-4574-AE8E-41FD13C043DC}">
      <dgm:prSet/>
      <dgm:spPr/>
      <dgm:t>
        <a:bodyPr/>
        <a:lstStyle/>
        <a:p>
          <a:r>
            <a:rPr lang="en-US" dirty="0"/>
            <a:t>Protect ship locations</a:t>
          </a:r>
        </a:p>
      </dgm:t>
    </dgm:pt>
    <dgm:pt modelId="{21F15BF9-9536-48FB-9D17-F5A3A4BD22EE}" type="parTrans" cxnId="{B396F4CD-8B6F-4995-B419-32AB9E43D805}">
      <dgm:prSet/>
      <dgm:spPr/>
      <dgm:t>
        <a:bodyPr/>
        <a:lstStyle/>
        <a:p>
          <a:endParaRPr lang="en-US"/>
        </a:p>
      </dgm:t>
    </dgm:pt>
    <dgm:pt modelId="{BDE925A4-1A9D-4EAD-885C-85251B54E9F8}" type="sibTrans" cxnId="{B396F4CD-8B6F-4995-B419-32AB9E43D805}">
      <dgm:prSet/>
      <dgm:spPr/>
      <dgm:t>
        <a:bodyPr/>
        <a:lstStyle/>
        <a:p>
          <a:endParaRPr lang="en-US"/>
        </a:p>
      </dgm:t>
    </dgm:pt>
    <dgm:pt modelId="{35DFFC86-5CC9-4C42-A0B4-221CA1347E76}">
      <dgm:prSet/>
      <dgm:spPr/>
      <dgm:t>
        <a:bodyPr/>
        <a:lstStyle/>
        <a:p>
          <a:r>
            <a:rPr lang="en-US" dirty="0"/>
            <a:t>Allow player guesses</a:t>
          </a:r>
        </a:p>
      </dgm:t>
    </dgm:pt>
    <dgm:pt modelId="{CB9AF86E-D288-4805-A501-DF31E77E0171}" type="parTrans" cxnId="{E888C363-F479-46D2-AE3D-1B94FBE1596D}">
      <dgm:prSet/>
      <dgm:spPr/>
      <dgm:t>
        <a:bodyPr/>
        <a:lstStyle/>
        <a:p>
          <a:endParaRPr lang="en-US"/>
        </a:p>
      </dgm:t>
    </dgm:pt>
    <dgm:pt modelId="{9271F0CF-C69F-4130-ACC9-0C1EFFB66060}" type="sibTrans" cxnId="{E888C363-F479-46D2-AE3D-1B94FBE1596D}">
      <dgm:prSet/>
      <dgm:spPr/>
      <dgm:t>
        <a:bodyPr/>
        <a:lstStyle/>
        <a:p>
          <a:endParaRPr lang="en-US"/>
        </a:p>
      </dgm:t>
    </dgm:pt>
    <dgm:pt modelId="{EC2F76F9-9CB1-479F-AB65-07DDE9C43392}">
      <dgm:prSet/>
      <dgm:spPr/>
      <dgm:t>
        <a:bodyPr/>
        <a:lstStyle/>
        <a:p>
          <a:r>
            <a:rPr lang="en-US"/>
            <a:t>No run-time overhead</a:t>
          </a:r>
        </a:p>
      </dgm:t>
    </dgm:pt>
    <dgm:pt modelId="{BD5FB74E-ED39-4FDD-AC66-90B3176028AD}" type="parTrans" cxnId="{E1D86127-0E42-4481-AF9E-CB4D30F021E8}">
      <dgm:prSet/>
      <dgm:spPr/>
      <dgm:t>
        <a:bodyPr/>
        <a:lstStyle/>
        <a:p>
          <a:endParaRPr lang="en-US"/>
        </a:p>
      </dgm:t>
    </dgm:pt>
    <dgm:pt modelId="{D9ABB023-0511-4B16-AEAB-49D6939C5E5A}" type="sibTrans" cxnId="{E1D86127-0E42-4481-AF9E-CB4D30F021E8}">
      <dgm:prSet/>
      <dgm:spPr/>
      <dgm:t>
        <a:bodyPr/>
        <a:lstStyle/>
        <a:p>
          <a:endParaRPr lang="en-US"/>
        </a:p>
      </dgm:t>
    </dgm:pt>
    <dgm:pt modelId="{7395A849-73C3-4AD9-BD17-19F6EEE2A7E3}" type="pres">
      <dgm:prSet presAssocID="{FEFA21B5-1068-4173-9A5E-12ED0AAFF5B1}" presName="root" presStyleCnt="0">
        <dgm:presLayoutVars>
          <dgm:dir/>
          <dgm:resizeHandles val="exact"/>
        </dgm:presLayoutVars>
      </dgm:prSet>
      <dgm:spPr/>
    </dgm:pt>
    <dgm:pt modelId="{5BDC4167-8DC7-4236-B747-AA5D449A8EDC}" type="pres">
      <dgm:prSet presAssocID="{E0E5AEBF-D3B3-4203-9E25-7ED70B1C8B8C}" presName="compNode" presStyleCnt="0"/>
      <dgm:spPr/>
    </dgm:pt>
    <dgm:pt modelId="{57EEF3FE-8B07-4B95-AC8B-6579DFBFBD70}" type="pres">
      <dgm:prSet presAssocID="{E0E5AEBF-D3B3-4203-9E25-7ED70B1C8B8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A076561-C265-4546-9170-BE438F25363D}" type="pres">
      <dgm:prSet presAssocID="{E0E5AEBF-D3B3-4203-9E25-7ED70B1C8B8C}" presName="spaceRect" presStyleCnt="0"/>
      <dgm:spPr/>
    </dgm:pt>
    <dgm:pt modelId="{1EEA00B4-F281-4720-A6C1-7A7C225FFD0D}" type="pres">
      <dgm:prSet presAssocID="{E0E5AEBF-D3B3-4203-9E25-7ED70B1C8B8C}" presName="textRect" presStyleLbl="revTx" presStyleIdx="0" presStyleCnt="5">
        <dgm:presLayoutVars>
          <dgm:chMax val="1"/>
          <dgm:chPref val="1"/>
        </dgm:presLayoutVars>
      </dgm:prSet>
      <dgm:spPr/>
    </dgm:pt>
    <dgm:pt modelId="{BB2C3E2D-9BD9-491C-8696-7290892CD833}" type="pres">
      <dgm:prSet presAssocID="{C7FD6635-BD33-4CBB-9685-3349F8948D1E}" presName="sibTrans" presStyleCnt="0"/>
      <dgm:spPr/>
    </dgm:pt>
    <dgm:pt modelId="{97B2D659-E919-47FF-B6B8-F4F5AE4E2F80}" type="pres">
      <dgm:prSet presAssocID="{41062CF7-2ECD-4C59-B836-B1BE64CFF3F5}" presName="compNode" presStyleCnt="0"/>
      <dgm:spPr/>
    </dgm:pt>
    <dgm:pt modelId="{3CF2EC34-7B77-4966-B025-26BD9DC9523D}" type="pres">
      <dgm:prSet presAssocID="{41062CF7-2ECD-4C59-B836-B1BE64CFF3F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AB5308C-9F4E-4A1F-AF8E-A1A407D4E5BC}" type="pres">
      <dgm:prSet presAssocID="{41062CF7-2ECD-4C59-B836-B1BE64CFF3F5}" presName="spaceRect" presStyleCnt="0"/>
      <dgm:spPr/>
    </dgm:pt>
    <dgm:pt modelId="{68CD2F34-04CB-4BCD-9DDE-C3A0A606D80D}" type="pres">
      <dgm:prSet presAssocID="{41062CF7-2ECD-4C59-B836-B1BE64CFF3F5}" presName="textRect" presStyleLbl="revTx" presStyleIdx="1" presStyleCnt="5">
        <dgm:presLayoutVars>
          <dgm:chMax val="1"/>
          <dgm:chPref val="1"/>
        </dgm:presLayoutVars>
      </dgm:prSet>
      <dgm:spPr/>
    </dgm:pt>
    <dgm:pt modelId="{A0132354-15BB-4A75-9CE6-D2415D42E6B9}" type="pres">
      <dgm:prSet presAssocID="{B674BD97-37F8-4452-94FB-573536333CCF}" presName="sibTrans" presStyleCnt="0"/>
      <dgm:spPr/>
    </dgm:pt>
    <dgm:pt modelId="{FA84B816-4FFA-46FE-A330-EE3BF9E299D0}" type="pres">
      <dgm:prSet presAssocID="{C3603FF3-E4FA-4574-AE8E-41FD13C043DC}" presName="compNode" presStyleCnt="0"/>
      <dgm:spPr/>
    </dgm:pt>
    <dgm:pt modelId="{B284B90F-A12B-4A12-85D0-745537403D9A}" type="pres">
      <dgm:prSet presAssocID="{C3603FF3-E4FA-4574-AE8E-41FD13C043D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85A6E9BD-0C0E-47F6-9258-2D8E9F99C7D3}" type="pres">
      <dgm:prSet presAssocID="{C3603FF3-E4FA-4574-AE8E-41FD13C043DC}" presName="spaceRect" presStyleCnt="0"/>
      <dgm:spPr/>
    </dgm:pt>
    <dgm:pt modelId="{6AD7881F-F0A1-427C-8DD1-1FAC9E73D41E}" type="pres">
      <dgm:prSet presAssocID="{C3603FF3-E4FA-4574-AE8E-41FD13C043DC}" presName="textRect" presStyleLbl="revTx" presStyleIdx="2" presStyleCnt="5">
        <dgm:presLayoutVars>
          <dgm:chMax val="1"/>
          <dgm:chPref val="1"/>
        </dgm:presLayoutVars>
      </dgm:prSet>
      <dgm:spPr/>
    </dgm:pt>
    <dgm:pt modelId="{F0182B84-6FE1-4BAE-B839-46FCCEB2D799}" type="pres">
      <dgm:prSet presAssocID="{BDE925A4-1A9D-4EAD-885C-85251B54E9F8}" presName="sibTrans" presStyleCnt="0"/>
      <dgm:spPr/>
    </dgm:pt>
    <dgm:pt modelId="{F41B913F-8252-4803-BC2C-A8302467A09E}" type="pres">
      <dgm:prSet presAssocID="{35DFFC86-5CC9-4C42-A0B4-221CA1347E76}" presName="compNode" presStyleCnt="0"/>
      <dgm:spPr/>
    </dgm:pt>
    <dgm:pt modelId="{8C6E5CE9-7340-4129-BD42-003BA67164A4}" type="pres">
      <dgm:prSet presAssocID="{35DFFC86-5CC9-4C42-A0B4-221CA1347E7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6C137F7C-C7BF-4448-8623-864A6258D3A7}" type="pres">
      <dgm:prSet presAssocID="{35DFFC86-5CC9-4C42-A0B4-221CA1347E76}" presName="spaceRect" presStyleCnt="0"/>
      <dgm:spPr/>
    </dgm:pt>
    <dgm:pt modelId="{9AFE2957-BFC2-4AD5-AF4A-1C956ADBE40C}" type="pres">
      <dgm:prSet presAssocID="{35DFFC86-5CC9-4C42-A0B4-221CA1347E76}" presName="textRect" presStyleLbl="revTx" presStyleIdx="3" presStyleCnt="5">
        <dgm:presLayoutVars>
          <dgm:chMax val="1"/>
          <dgm:chPref val="1"/>
        </dgm:presLayoutVars>
      </dgm:prSet>
      <dgm:spPr/>
    </dgm:pt>
    <dgm:pt modelId="{F2C0BFC1-A164-4CD4-9B05-FD5E02CA0C45}" type="pres">
      <dgm:prSet presAssocID="{9271F0CF-C69F-4130-ACC9-0C1EFFB66060}" presName="sibTrans" presStyleCnt="0"/>
      <dgm:spPr/>
    </dgm:pt>
    <dgm:pt modelId="{C232EDD2-71B8-4C2D-88EF-F938087C5B7E}" type="pres">
      <dgm:prSet presAssocID="{EC2F76F9-9CB1-479F-AB65-07DDE9C43392}" presName="compNode" presStyleCnt="0"/>
      <dgm:spPr/>
    </dgm:pt>
    <dgm:pt modelId="{D1878802-5F1E-44EF-A224-4E2696FEEB03}" type="pres">
      <dgm:prSet presAssocID="{EC2F76F9-9CB1-479F-AB65-07DDE9C4339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FFBB9A79-D3B3-43BC-A46D-E0C3A182AA9E}" type="pres">
      <dgm:prSet presAssocID="{EC2F76F9-9CB1-479F-AB65-07DDE9C43392}" presName="spaceRect" presStyleCnt="0"/>
      <dgm:spPr/>
    </dgm:pt>
    <dgm:pt modelId="{11106650-6F91-4711-AA7D-B8C40BE46C72}" type="pres">
      <dgm:prSet presAssocID="{EC2F76F9-9CB1-479F-AB65-07DDE9C4339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2F6FF01-EBBD-4AD0-97A0-536E0C34EE2D}" srcId="{FEFA21B5-1068-4173-9A5E-12ED0AAFF5B1}" destId="{41062CF7-2ECD-4C59-B836-B1BE64CFF3F5}" srcOrd="1" destOrd="0" parTransId="{60C86807-504C-4E9F-9FAC-7BF778F54265}" sibTransId="{B674BD97-37F8-4452-94FB-573536333CCF}"/>
    <dgm:cxn modelId="{E1D86127-0E42-4481-AF9E-CB4D30F021E8}" srcId="{FEFA21B5-1068-4173-9A5E-12ED0AAFF5B1}" destId="{EC2F76F9-9CB1-479F-AB65-07DDE9C43392}" srcOrd="4" destOrd="0" parTransId="{BD5FB74E-ED39-4FDD-AC66-90B3176028AD}" sibTransId="{D9ABB023-0511-4B16-AEAB-49D6939C5E5A}"/>
    <dgm:cxn modelId="{59145D5D-F7FD-4FF0-A4F3-07924C9DA2A9}" srcId="{FEFA21B5-1068-4173-9A5E-12ED0AAFF5B1}" destId="{E0E5AEBF-D3B3-4203-9E25-7ED70B1C8B8C}" srcOrd="0" destOrd="0" parTransId="{3AA141A5-ECD6-44CF-836D-1D6278B15A30}" sibTransId="{C7FD6635-BD33-4CBB-9685-3349F8948D1E}"/>
    <dgm:cxn modelId="{E888C363-F479-46D2-AE3D-1B94FBE1596D}" srcId="{FEFA21B5-1068-4173-9A5E-12ED0AAFF5B1}" destId="{35DFFC86-5CC9-4C42-A0B4-221CA1347E76}" srcOrd="3" destOrd="0" parTransId="{CB9AF86E-D288-4805-A501-DF31E77E0171}" sibTransId="{9271F0CF-C69F-4130-ACC9-0C1EFFB66060}"/>
    <dgm:cxn modelId="{B6303277-05F1-4F91-A3DF-B9C8A8821A7F}" type="presOf" srcId="{EC2F76F9-9CB1-479F-AB65-07DDE9C43392}" destId="{11106650-6F91-4711-AA7D-B8C40BE46C72}" srcOrd="0" destOrd="0" presId="urn:microsoft.com/office/officeart/2018/2/layout/IconLabelList"/>
    <dgm:cxn modelId="{37F8D99B-8149-4E0F-80BC-338E3AAAAAE6}" type="presOf" srcId="{FEFA21B5-1068-4173-9A5E-12ED0AAFF5B1}" destId="{7395A849-73C3-4AD9-BD17-19F6EEE2A7E3}" srcOrd="0" destOrd="0" presId="urn:microsoft.com/office/officeart/2018/2/layout/IconLabelList"/>
    <dgm:cxn modelId="{A1685CC4-182F-4C3C-B7DE-A11074391EBE}" type="presOf" srcId="{E0E5AEBF-D3B3-4203-9E25-7ED70B1C8B8C}" destId="{1EEA00B4-F281-4720-A6C1-7A7C225FFD0D}" srcOrd="0" destOrd="0" presId="urn:microsoft.com/office/officeart/2018/2/layout/IconLabelList"/>
    <dgm:cxn modelId="{A26F64CA-29D1-4AB2-B815-F3BFCAF4BA55}" type="presOf" srcId="{41062CF7-2ECD-4C59-B836-B1BE64CFF3F5}" destId="{68CD2F34-04CB-4BCD-9DDE-C3A0A606D80D}" srcOrd="0" destOrd="0" presId="urn:microsoft.com/office/officeart/2018/2/layout/IconLabelList"/>
    <dgm:cxn modelId="{B396F4CD-8B6F-4995-B419-32AB9E43D805}" srcId="{FEFA21B5-1068-4173-9A5E-12ED0AAFF5B1}" destId="{C3603FF3-E4FA-4574-AE8E-41FD13C043DC}" srcOrd="2" destOrd="0" parTransId="{21F15BF9-9536-48FB-9D17-F5A3A4BD22EE}" sibTransId="{BDE925A4-1A9D-4EAD-885C-85251B54E9F8}"/>
    <dgm:cxn modelId="{971187EA-2D36-4759-AB06-3A3DEDAEFA9B}" type="presOf" srcId="{35DFFC86-5CC9-4C42-A0B4-221CA1347E76}" destId="{9AFE2957-BFC2-4AD5-AF4A-1C956ADBE40C}" srcOrd="0" destOrd="0" presId="urn:microsoft.com/office/officeart/2018/2/layout/IconLabelList"/>
    <dgm:cxn modelId="{5ADB43EE-13D2-4ED3-B1CC-7DE5ADCF0590}" type="presOf" srcId="{C3603FF3-E4FA-4574-AE8E-41FD13C043DC}" destId="{6AD7881F-F0A1-427C-8DD1-1FAC9E73D41E}" srcOrd="0" destOrd="0" presId="urn:microsoft.com/office/officeart/2018/2/layout/IconLabelList"/>
    <dgm:cxn modelId="{A2E3A5F6-DB99-4344-B0D0-EFD411BAA045}" type="presParOf" srcId="{7395A849-73C3-4AD9-BD17-19F6EEE2A7E3}" destId="{5BDC4167-8DC7-4236-B747-AA5D449A8EDC}" srcOrd="0" destOrd="0" presId="urn:microsoft.com/office/officeart/2018/2/layout/IconLabelList"/>
    <dgm:cxn modelId="{D8F0281D-141D-419E-9D48-8A7D0A4C2F9C}" type="presParOf" srcId="{5BDC4167-8DC7-4236-B747-AA5D449A8EDC}" destId="{57EEF3FE-8B07-4B95-AC8B-6579DFBFBD70}" srcOrd="0" destOrd="0" presId="urn:microsoft.com/office/officeart/2018/2/layout/IconLabelList"/>
    <dgm:cxn modelId="{66D6937E-8EF3-4FA5-8138-06F9DADFDF6F}" type="presParOf" srcId="{5BDC4167-8DC7-4236-B747-AA5D449A8EDC}" destId="{DA076561-C265-4546-9170-BE438F25363D}" srcOrd="1" destOrd="0" presId="urn:microsoft.com/office/officeart/2018/2/layout/IconLabelList"/>
    <dgm:cxn modelId="{B6414AA8-ABA4-4699-9050-D2CBBEB79C2F}" type="presParOf" srcId="{5BDC4167-8DC7-4236-B747-AA5D449A8EDC}" destId="{1EEA00B4-F281-4720-A6C1-7A7C225FFD0D}" srcOrd="2" destOrd="0" presId="urn:microsoft.com/office/officeart/2018/2/layout/IconLabelList"/>
    <dgm:cxn modelId="{CF9E51AF-7D5F-47A7-BF92-78CC22F18E5B}" type="presParOf" srcId="{7395A849-73C3-4AD9-BD17-19F6EEE2A7E3}" destId="{BB2C3E2D-9BD9-491C-8696-7290892CD833}" srcOrd="1" destOrd="0" presId="urn:microsoft.com/office/officeart/2018/2/layout/IconLabelList"/>
    <dgm:cxn modelId="{482787B8-910B-44B7-8F9E-8A164FE2AB29}" type="presParOf" srcId="{7395A849-73C3-4AD9-BD17-19F6EEE2A7E3}" destId="{97B2D659-E919-47FF-B6B8-F4F5AE4E2F80}" srcOrd="2" destOrd="0" presId="urn:microsoft.com/office/officeart/2018/2/layout/IconLabelList"/>
    <dgm:cxn modelId="{48A0FA20-FF13-4718-BBFA-9B0E6F952F8A}" type="presParOf" srcId="{97B2D659-E919-47FF-B6B8-F4F5AE4E2F80}" destId="{3CF2EC34-7B77-4966-B025-26BD9DC9523D}" srcOrd="0" destOrd="0" presId="urn:microsoft.com/office/officeart/2018/2/layout/IconLabelList"/>
    <dgm:cxn modelId="{49277165-35CB-4E07-B3AA-5EA7747A3E92}" type="presParOf" srcId="{97B2D659-E919-47FF-B6B8-F4F5AE4E2F80}" destId="{DAB5308C-9F4E-4A1F-AF8E-A1A407D4E5BC}" srcOrd="1" destOrd="0" presId="urn:microsoft.com/office/officeart/2018/2/layout/IconLabelList"/>
    <dgm:cxn modelId="{687B41E8-695B-4B10-B8C2-F0F7A5D78D37}" type="presParOf" srcId="{97B2D659-E919-47FF-B6B8-F4F5AE4E2F80}" destId="{68CD2F34-04CB-4BCD-9DDE-C3A0A606D80D}" srcOrd="2" destOrd="0" presId="urn:microsoft.com/office/officeart/2018/2/layout/IconLabelList"/>
    <dgm:cxn modelId="{F5123EDF-DE20-4969-9622-5FF0EA794407}" type="presParOf" srcId="{7395A849-73C3-4AD9-BD17-19F6EEE2A7E3}" destId="{A0132354-15BB-4A75-9CE6-D2415D42E6B9}" srcOrd="3" destOrd="0" presId="urn:microsoft.com/office/officeart/2018/2/layout/IconLabelList"/>
    <dgm:cxn modelId="{A74F9C47-4BD8-4BAB-982F-AD19965783C5}" type="presParOf" srcId="{7395A849-73C3-4AD9-BD17-19F6EEE2A7E3}" destId="{FA84B816-4FFA-46FE-A330-EE3BF9E299D0}" srcOrd="4" destOrd="0" presId="urn:microsoft.com/office/officeart/2018/2/layout/IconLabelList"/>
    <dgm:cxn modelId="{426FD012-7535-47C5-9139-8DEA88021B9B}" type="presParOf" srcId="{FA84B816-4FFA-46FE-A330-EE3BF9E299D0}" destId="{B284B90F-A12B-4A12-85D0-745537403D9A}" srcOrd="0" destOrd="0" presId="urn:microsoft.com/office/officeart/2018/2/layout/IconLabelList"/>
    <dgm:cxn modelId="{06741559-6D22-449E-921E-C814F5954187}" type="presParOf" srcId="{FA84B816-4FFA-46FE-A330-EE3BF9E299D0}" destId="{85A6E9BD-0C0E-47F6-9258-2D8E9F99C7D3}" srcOrd="1" destOrd="0" presId="urn:microsoft.com/office/officeart/2018/2/layout/IconLabelList"/>
    <dgm:cxn modelId="{60E9945B-9D3D-48A1-BB7F-5FA9C2BD046B}" type="presParOf" srcId="{FA84B816-4FFA-46FE-A330-EE3BF9E299D0}" destId="{6AD7881F-F0A1-427C-8DD1-1FAC9E73D41E}" srcOrd="2" destOrd="0" presId="urn:microsoft.com/office/officeart/2018/2/layout/IconLabelList"/>
    <dgm:cxn modelId="{A820A3CE-58DE-4962-8874-B8639048AE8C}" type="presParOf" srcId="{7395A849-73C3-4AD9-BD17-19F6EEE2A7E3}" destId="{F0182B84-6FE1-4BAE-B839-46FCCEB2D799}" srcOrd="5" destOrd="0" presId="urn:microsoft.com/office/officeart/2018/2/layout/IconLabelList"/>
    <dgm:cxn modelId="{BEBE9E91-9AE2-40CF-A8A8-282FAA5911C6}" type="presParOf" srcId="{7395A849-73C3-4AD9-BD17-19F6EEE2A7E3}" destId="{F41B913F-8252-4803-BC2C-A8302467A09E}" srcOrd="6" destOrd="0" presId="urn:microsoft.com/office/officeart/2018/2/layout/IconLabelList"/>
    <dgm:cxn modelId="{A9A602A5-4AA8-4285-AA05-89862CBF860B}" type="presParOf" srcId="{F41B913F-8252-4803-BC2C-A8302467A09E}" destId="{8C6E5CE9-7340-4129-BD42-003BA67164A4}" srcOrd="0" destOrd="0" presId="urn:microsoft.com/office/officeart/2018/2/layout/IconLabelList"/>
    <dgm:cxn modelId="{7E251DFA-178C-4D4D-8555-18B941466963}" type="presParOf" srcId="{F41B913F-8252-4803-BC2C-A8302467A09E}" destId="{6C137F7C-C7BF-4448-8623-864A6258D3A7}" srcOrd="1" destOrd="0" presId="urn:microsoft.com/office/officeart/2018/2/layout/IconLabelList"/>
    <dgm:cxn modelId="{02B7B926-E962-4F46-8F33-12B091CF2AE2}" type="presParOf" srcId="{F41B913F-8252-4803-BC2C-A8302467A09E}" destId="{9AFE2957-BFC2-4AD5-AF4A-1C956ADBE40C}" srcOrd="2" destOrd="0" presId="urn:microsoft.com/office/officeart/2018/2/layout/IconLabelList"/>
    <dgm:cxn modelId="{8E0B94D6-745D-404B-8244-516A867CE8DF}" type="presParOf" srcId="{7395A849-73C3-4AD9-BD17-19F6EEE2A7E3}" destId="{F2C0BFC1-A164-4CD4-9B05-FD5E02CA0C45}" srcOrd="7" destOrd="0" presId="urn:microsoft.com/office/officeart/2018/2/layout/IconLabelList"/>
    <dgm:cxn modelId="{3AAF0152-CC23-4DBE-8350-240C2558716F}" type="presParOf" srcId="{7395A849-73C3-4AD9-BD17-19F6EEE2A7E3}" destId="{C232EDD2-71B8-4C2D-88EF-F938087C5B7E}" srcOrd="8" destOrd="0" presId="urn:microsoft.com/office/officeart/2018/2/layout/IconLabelList"/>
    <dgm:cxn modelId="{4FD5483B-773D-4990-B025-D7BDFD600D20}" type="presParOf" srcId="{C232EDD2-71B8-4C2D-88EF-F938087C5B7E}" destId="{D1878802-5F1E-44EF-A224-4E2696FEEB03}" srcOrd="0" destOrd="0" presId="urn:microsoft.com/office/officeart/2018/2/layout/IconLabelList"/>
    <dgm:cxn modelId="{B9DBC28C-0436-4544-A5A3-D431CE39E138}" type="presParOf" srcId="{C232EDD2-71B8-4C2D-88EF-F938087C5B7E}" destId="{FFBB9A79-D3B3-43BC-A46D-E0C3A182AA9E}" srcOrd="1" destOrd="0" presId="urn:microsoft.com/office/officeart/2018/2/layout/IconLabelList"/>
    <dgm:cxn modelId="{C0265F05-5B6D-4A4F-B31C-9C94A163F778}" type="presParOf" srcId="{C232EDD2-71B8-4C2D-88EF-F938087C5B7E}" destId="{11106650-6F91-4711-AA7D-B8C40BE46C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C06B7F-BA46-4A41-9E16-513AC7356B4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97C70DA9-63B7-4CD7-BC77-B18FFCACD637}">
      <dgm:prSet/>
      <dgm:spPr/>
      <dgm:t>
        <a:bodyPr/>
        <a:lstStyle/>
        <a:p>
          <a:r>
            <a:rPr lang="en-US" dirty="0"/>
            <a:t>Retrofit real-world program</a:t>
          </a:r>
        </a:p>
      </dgm:t>
    </dgm:pt>
    <dgm:pt modelId="{D227769C-7A1B-4D7A-A83C-DC023D34AC78}" type="parTrans" cxnId="{0F593492-4518-43C9-B0F7-153BCE143989}">
      <dgm:prSet/>
      <dgm:spPr/>
      <dgm:t>
        <a:bodyPr/>
        <a:lstStyle/>
        <a:p>
          <a:endParaRPr lang="en-US"/>
        </a:p>
      </dgm:t>
    </dgm:pt>
    <dgm:pt modelId="{EFC4E484-A175-4BE2-8378-328D0DCEF39E}" type="sibTrans" cxnId="{0F593492-4518-43C9-B0F7-153BCE143989}">
      <dgm:prSet/>
      <dgm:spPr/>
      <dgm:t>
        <a:bodyPr/>
        <a:lstStyle/>
        <a:p>
          <a:endParaRPr lang="en-US"/>
        </a:p>
      </dgm:t>
    </dgm:pt>
    <dgm:pt modelId="{D8159920-EC7F-4FF8-A88A-3D2BC6BB98D4}">
      <dgm:prSet/>
      <dgm:spPr/>
      <dgm:t>
        <a:bodyPr/>
        <a:lstStyle/>
        <a:p>
          <a:r>
            <a:rPr lang="en-US" dirty="0"/>
            <a:t>Text-based Spotify interface</a:t>
          </a:r>
        </a:p>
      </dgm:t>
    </dgm:pt>
    <dgm:pt modelId="{DA158EA6-FB85-4528-9578-A526D8C84D53}" type="parTrans" cxnId="{BD12FC2F-4521-4D46-866D-CB673EA5BEEC}">
      <dgm:prSet/>
      <dgm:spPr/>
      <dgm:t>
        <a:bodyPr/>
        <a:lstStyle/>
        <a:p>
          <a:endParaRPr lang="en-US"/>
        </a:p>
      </dgm:t>
    </dgm:pt>
    <dgm:pt modelId="{A0BEF597-FAC2-4EB4-8496-55BF04665860}" type="sibTrans" cxnId="{BD12FC2F-4521-4D46-866D-CB673EA5BEEC}">
      <dgm:prSet/>
      <dgm:spPr/>
      <dgm:t>
        <a:bodyPr/>
        <a:lstStyle/>
        <a:p>
          <a:endParaRPr lang="en-US"/>
        </a:p>
      </dgm:t>
    </dgm:pt>
    <dgm:pt modelId="{7327F0DE-0EC2-46D8-A2F9-7C3196894DA4}">
      <dgm:prSet/>
      <dgm:spPr/>
      <dgm:t>
        <a:bodyPr/>
        <a:lstStyle/>
        <a:p>
          <a:r>
            <a:rPr lang="en-US" dirty="0"/>
            <a:t>Protect user authentication secret</a:t>
          </a:r>
        </a:p>
      </dgm:t>
    </dgm:pt>
    <dgm:pt modelId="{272E9112-3CD0-48CD-857F-D34A0128566F}" type="parTrans" cxnId="{78994825-F2D5-4958-BFBE-F1B741B46C55}">
      <dgm:prSet/>
      <dgm:spPr/>
      <dgm:t>
        <a:bodyPr/>
        <a:lstStyle/>
        <a:p>
          <a:endParaRPr lang="en-US"/>
        </a:p>
      </dgm:t>
    </dgm:pt>
    <dgm:pt modelId="{175F93F6-E758-4779-9311-9AF490A6F6B7}" type="sibTrans" cxnId="{78994825-F2D5-4958-BFBE-F1B741B46C55}">
      <dgm:prSet/>
      <dgm:spPr/>
      <dgm:t>
        <a:bodyPr/>
        <a:lstStyle/>
        <a:p>
          <a:endParaRPr lang="en-US"/>
        </a:p>
      </dgm:t>
    </dgm:pt>
    <dgm:pt modelId="{B8208144-66D7-4A3D-95AB-BE3D982179B3}">
      <dgm:prSet/>
      <dgm:spPr/>
      <dgm:t>
        <a:bodyPr/>
        <a:lstStyle/>
        <a:p>
          <a:r>
            <a:rPr lang="en-US"/>
            <a:t>No run-time overhead</a:t>
          </a:r>
        </a:p>
      </dgm:t>
    </dgm:pt>
    <dgm:pt modelId="{DFB5C03E-EA0F-49DC-9AD1-16CA220998D0}" type="parTrans" cxnId="{E8650437-BBAB-4817-ADE8-182CE6BE46A7}">
      <dgm:prSet/>
      <dgm:spPr/>
      <dgm:t>
        <a:bodyPr/>
        <a:lstStyle/>
        <a:p>
          <a:endParaRPr lang="en-US"/>
        </a:p>
      </dgm:t>
    </dgm:pt>
    <dgm:pt modelId="{7B9D1885-4F3C-49D2-AA49-FCCA06251810}" type="sibTrans" cxnId="{E8650437-BBAB-4817-ADE8-182CE6BE46A7}">
      <dgm:prSet/>
      <dgm:spPr/>
      <dgm:t>
        <a:bodyPr/>
        <a:lstStyle/>
        <a:p>
          <a:endParaRPr lang="en-US"/>
        </a:p>
      </dgm:t>
    </dgm:pt>
    <dgm:pt modelId="{6EBC2C6F-BC14-4DF7-BD64-21EE020C0297}" type="pres">
      <dgm:prSet presAssocID="{78C06B7F-BA46-4A41-9E16-513AC7356B46}" presName="root" presStyleCnt="0">
        <dgm:presLayoutVars>
          <dgm:dir/>
          <dgm:resizeHandles val="exact"/>
        </dgm:presLayoutVars>
      </dgm:prSet>
      <dgm:spPr/>
    </dgm:pt>
    <dgm:pt modelId="{22DD7556-62CC-4D02-8CF2-ADC84AAEA45D}" type="pres">
      <dgm:prSet presAssocID="{97C70DA9-63B7-4CD7-BC77-B18FFCACD637}" presName="compNode" presStyleCnt="0"/>
      <dgm:spPr/>
    </dgm:pt>
    <dgm:pt modelId="{CC8FC0DF-2985-4003-90C8-DF50A026E700}" type="pres">
      <dgm:prSet presAssocID="{97C70DA9-63B7-4CD7-BC77-B18FFCACD637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0CAC9FC3-1B9B-4247-955D-A5486EC11924}" type="pres">
      <dgm:prSet presAssocID="{97C70DA9-63B7-4CD7-BC77-B18FFCACD637}" presName="spaceRect" presStyleCnt="0"/>
      <dgm:spPr/>
    </dgm:pt>
    <dgm:pt modelId="{DC174BD1-2999-4254-B99A-E62DB7831C0D}" type="pres">
      <dgm:prSet presAssocID="{97C70DA9-63B7-4CD7-BC77-B18FFCACD637}" presName="textRect" presStyleLbl="revTx" presStyleIdx="0" presStyleCnt="4">
        <dgm:presLayoutVars>
          <dgm:chMax val="1"/>
          <dgm:chPref val="1"/>
        </dgm:presLayoutVars>
      </dgm:prSet>
      <dgm:spPr/>
    </dgm:pt>
    <dgm:pt modelId="{2542688C-D90D-472F-8DE5-D126D2C7E59B}" type="pres">
      <dgm:prSet presAssocID="{EFC4E484-A175-4BE2-8378-328D0DCEF39E}" presName="sibTrans" presStyleCnt="0"/>
      <dgm:spPr/>
    </dgm:pt>
    <dgm:pt modelId="{815586FD-27DA-4FEC-913B-3D30F22FC658}" type="pres">
      <dgm:prSet presAssocID="{D8159920-EC7F-4FF8-A88A-3D2BC6BB98D4}" presName="compNode" presStyleCnt="0"/>
      <dgm:spPr/>
    </dgm:pt>
    <dgm:pt modelId="{4CF239A3-AFC2-4F16-A007-FF490C6FF5C0}" type="pres">
      <dgm:prSet presAssocID="{D8159920-EC7F-4FF8-A88A-3D2BC6BB98D4}" presName="iconRect" presStyleLbl="node1" presStyleIdx="1" presStyleCnt="4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00A0055A-118C-419A-BB57-C91083CFB7E5}" type="pres">
      <dgm:prSet presAssocID="{D8159920-EC7F-4FF8-A88A-3D2BC6BB98D4}" presName="spaceRect" presStyleCnt="0"/>
      <dgm:spPr/>
    </dgm:pt>
    <dgm:pt modelId="{C7B2546B-DD9B-4D30-87F2-9259F59CBF6D}" type="pres">
      <dgm:prSet presAssocID="{D8159920-EC7F-4FF8-A88A-3D2BC6BB98D4}" presName="textRect" presStyleLbl="revTx" presStyleIdx="1" presStyleCnt="4">
        <dgm:presLayoutVars>
          <dgm:chMax val="1"/>
          <dgm:chPref val="1"/>
        </dgm:presLayoutVars>
      </dgm:prSet>
      <dgm:spPr/>
    </dgm:pt>
    <dgm:pt modelId="{0C0F87C1-998B-4C2B-A35B-BE4D3783A756}" type="pres">
      <dgm:prSet presAssocID="{A0BEF597-FAC2-4EB4-8496-55BF04665860}" presName="sibTrans" presStyleCnt="0"/>
      <dgm:spPr/>
    </dgm:pt>
    <dgm:pt modelId="{5B75ECEA-05D7-4DB8-AFC2-46B25D70EE09}" type="pres">
      <dgm:prSet presAssocID="{7327F0DE-0EC2-46D8-A2F9-7C3196894DA4}" presName="compNode" presStyleCnt="0"/>
      <dgm:spPr/>
    </dgm:pt>
    <dgm:pt modelId="{A8012540-E490-4AF1-B71E-62AA8B859742}" type="pres">
      <dgm:prSet presAssocID="{7327F0DE-0EC2-46D8-A2F9-7C3196894DA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C53B851-0F02-49DA-BD53-9D254027F669}" type="pres">
      <dgm:prSet presAssocID="{7327F0DE-0EC2-46D8-A2F9-7C3196894DA4}" presName="spaceRect" presStyleCnt="0"/>
      <dgm:spPr/>
    </dgm:pt>
    <dgm:pt modelId="{5A2B553F-3AAB-4F55-9CBF-D541E65E1137}" type="pres">
      <dgm:prSet presAssocID="{7327F0DE-0EC2-46D8-A2F9-7C3196894DA4}" presName="textRect" presStyleLbl="revTx" presStyleIdx="2" presStyleCnt="4">
        <dgm:presLayoutVars>
          <dgm:chMax val="1"/>
          <dgm:chPref val="1"/>
        </dgm:presLayoutVars>
      </dgm:prSet>
      <dgm:spPr/>
    </dgm:pt>
    <dgm:pt modelId="{5D64888B-E32E-481F-BAC7-0736EDD2B1C3}" type="pres">
      <dgm:prSet presAssocID="{175F93F6-E758-4779-9311-9AF490A6F6B7}" presName="sibTrans" presStyleCnt="0"/>
      <dgm:spPr/>
    </dgm:pt>
    <dgm:pt modelId="{72E83679-F373-498E-B4F5-59565D551413}" type="pres">
      <dgm:prSet presAssocID="{B8208144-66D7-4A3D-95AB-BE3D982179B3}" presName="compNode" presStyleCnt="0"/>
      <dgm:spPr/>
    </dgm:pt>
    <dgm:pt modelId="{60A3D0AB-350C-4BA4-AA31-65D8919F29A6}" type="pres">
      <dgm:prSet presAssocID="{B8208144-66D7-4A3D-95AB-BE3D982179B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0EA65C58-997A-4E11-BE22-2BBE67335317}" type="pres">
      <dgm:prSet presAssocID="{B8208144-66D7-4A3D-95AB-BE3D982179B3}" presName="spaceRect" presStyleCnt="0"/>
      <dgm:spPr/>
    </dgm:pt>
    <dgm:pt modelId="{82EA1B12-CE4F-4103-A811-FD7B21DA72ED}" type="pres">
      <dgm:prSet presAssocID="{B8208144-66D7-4A3D-95AB-BE3D982179B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8994825-F2D5-4958-BFBE-F1B741B46C55}" srcId="{78C06B7F-BA46-4A41-9E16-513AC7356B46}" destId="{7327F0DE-0EC2-46D8-A2F9-7C3196894DA4}" srcOrd="2" destOrd="0" parTransId="{272E9112-3CD0-48CD-857F-D34A0128566F}" sibTransId="{175F93F6-E758-4779-9311-9AF490A6F6B7}"/>
    <dgm:cxn modelId="{BD12FC2F-4521-4D46-866D-CB673EA5BEEC}" srcId="{78C06B7F-BA46-4A41-9E16-513AC7356B46}" destId="{D8159920-EC7F-4FF8-A88A-3D2BC6BB98D4}" srcOrd="1" destOrd="0" parTransId="{DA158EA6-FB85-4528-9578-A526D8C84D53}" sibTransId="{A0BEF597-FAC2-4EB4-8496-55BF04665860}"/>
    <dgm:cxn modelId="{E8650437-BBAB-4817-ADE8-182CE6BE46A7}" srcId="{78C06B7F-BA46-4A41-9E16-513AC7356B46}" destId="{B8208144-66D7-4A3D-95AB-BE3D982179B3}" srcOrd="3" destOrd="0" parTransId="{DFB5C03E-EA0F-49DC-9AD1-16CA220998D0}" sibTransId="{7B9D1885-4F3C-49D2-AA49-FCCA06251810}"/>
    <dgm:cxn modelId="{B93A1B37-87BC-4726-8F6A-2277270FDE4F}" type="presOf" srcId="{B8208144-66D7-4A3D-95AB-BE3D982179B3}" destId="{82EA1B12-CE4F-4103-A811-FD7B21DA72ED}" srcOrd="0" destOrd="0" presId="urn:microsoft.com/office/officeart/2018/2/layout/IconLabelList"/>
    <dgm:cxn modelId="{085CEF87-D312-4778-962E-4576CA388784}" type="presOf" srcId="{7327F0DE-0EC2-46D8-A2F9-7C3196894DA4}" destId="{5A2B553F-3AAB-4F55-9CBF-D541E65E1137}" srcOrd="0" destOrd="0" presId="urn:microsoft.com/office/officeart/2018/2/layout/IconLabelList"/>
    <dgm:cxn modelId="{0F593492-4518-43C9-B0F7-153BCE143989}" srcId="{78C06B7F-BA46-4A41-9E16-513AC7356B46}" destId="{97C70DA9-63B7-4CD7-BC77-B18FFCACD637}" srcOrd="0" destOrd="0" parTransId="{D227769C-7A1B-4D7A-A83C-DC023D34AC78}" sibTransId="{EFC4E484-A175-4BE2-8378-328D0DCEF39E}"/>
    <dgm:cxn modelId="{C7AF82B6-B08A-4416-8988-AB537FA81F74}" type="presOf" srcId="{78C06B7F-BA46-4A41-9E16-513AC7356B46}" destId="{6EBC2C6F-BC14-4DF7-BD64-21EE020C0297}" srcOrd="0" destOrd="0" presId="urn:microsoft.com/office/officeart/2018/2/layout/IconLabelList"/>
    <dgm:cxn modelId="{BD1BB1BB-139C-4BE9-AD20-8724B958ECC2}" type="presOf" srcId="{97C70DA9-63B7-4CD7-BC77-B18FFCACD637}" destId="{DC174BD1-2999-4254-B99A-E62DB7831C0D}" srcOrd="0" destOrd="0" presId="urn:microsoft.com/office/officeart/2018/2/layout/IconLabelList"/>
    <dgm:cxn modelId="{C6FBEBC1-C36E-4144-A64A-6EF45B311C3B}" type="presOf" srcId="{D8159920-EC7F-4FF8-A88A-3D2BC6BB98D4}" destId="{C7B2546B-DD9B-4D30-87F2-9259F59CBF6D}" srcOrd="0" destOrd="0" presId="urn:microsoft.com/office/officeart/2018/2/layout/IconLabelList"/>
    <dgm:cxn modelId="{0F769668-E27E-4DA2-B0BB-4A3447C81125}" type="presParOf" srcId="{6EBC2C6F-BC14-4DF7-BD64-21EE020C0297}" destId="{22DD7556-62CC-4D02-8CF2-ADC84AAEA45D}" srcOrd="0" destOrd="0" presId="urn:microsoft.com/office/officeart/2018/2/layout/IconLabelList"/>
    <dgm:cxn modelId="{D82F1A0E-19F4-456D-866B-1771372496A4}" type="presParOf" srcId="{22DD7556-62CC-4D02-8CF2-ADC84AAEA45D}" destId="{CC8FC0DF-2985-4003-90C8-DF50A026E700}" srcOrd="0" destOrd="0" presId="urn:microsoft.com/office/officeart/2018/2/layout/IconLabelList"/>
    <dgm:cxn modelId="{17B40346-D8F3-4381-A5D5-D7A9F65558A4}" type="presParOf" srcId="{22DD7556-62CC-4D02-8CF2-ADC84AAEA45D}" destId="{0CAC9FC3-1B9B-4247-955D-A5486EC11924}" srcOrd="1" destOrd="0" presId="urn:microsoft.com/office/officeart/2018/2/layout/IconLabelList"/>
    <dgm:cxn modelId="{36C914D1-095B-4634-A619-95F10A64E0A3}" type="presParOf" srcId="{22DD7556-62CC-4D02-8CF2-ADC84AAEA45D}" destId="{DC174BD1-2999-4254-B99A-E62DB7831C0D}" srcOrd="2" destOrd="0" presId="urn:microsoft.com/office/officeart/2018/2/layout/IconLabelList"/>
    <dgm:cxn modelId="{B96E8646-DBE7-4080-AC55-80DD4EB1C1FE}" type="presParOf" srcId="{6EBC2C6F-BC14-4DF7-BD64-21EE020C0297}" destId="{2542688C-D90D-472F-8DE5-D126D2C7E59B}" srcOrd="1" destOrd="0" presId="urn:microsoft.com/office/officeart/2018/2/layout/IconLabelList"/>
    <dgm:cxn modelId="{DC186C40-0779-4EF0-92DE-8514FF519A00}" type="presParOf" srcId="{6EBC2C6F-BC14-4DF7-BD64-21EE020C0297}" destId="{815586FD-27DA-4FEC-913B-3D30F22FC658}" srcOrd="2" destOrd="0" presId="urn:microsoft.com/office/officeart/2018/2/layout/IconLabelList"/>
    <dgm:cxn modelId="{E6CDD652-7628-4CDD-BA9E-D7FA0641B69A}" type="presParOf" srcId="{815586FD-27DA-4FEC-913B-3D30F22FC658}" destId="{4CF239A3-AFC2-4F16-A007-FF490C6FF5C0}" srcOrd="0" destOrd="0" presId="urn:microsoft.com/office/officeart/2018/2/layout/IconLabelList"/>
    <dgm:cxn modelId="{83EA852D-96A9-4186-BAC2-93831CE24444}" type="presParOf" srcId="{815586FD-27DA-4FEC-913B-3D30F22FC658}" destId="{00A0055A-118C-419A-BB57-C91083CFB7E5}" srcOrd="1" destOrd="0" presId="urn:microsoft.com/office/officeart/2018/2/layout/IconLabelList"/>
    <dgm:cxn modelId="{781E80EA-4387-420A-AE76-27C6BAFC97E9}" type="presParOf" srcId="{815586FD-27DA-4FEC-913B-3D30F22FC658}" destId="{C7B2546B-DD9B-4D30-87F2-9259F59CBF6D}" srcOrd="2" destOrd="0" presId="urn:microsoft.com/office/officeart/2018/2/layout/IconLabelList"/>
    <dgm:cxn modelId="{6A3067CF-4CCA-45B2-9DA1-78DF01B88C1A}" type="presParOf" srcId="{6EBC2C6F-BC14-4DF7-BD64-21EE020C0297}" destId="{0C0F87C1-998B-4C2B-A35B-BE4D3783A756}" srcOrd="3" destOrd="0" presId="urn:microsoft.com/office/officeart/2018/2/layout/IconLabelList"/>
    <dgm:cxn modelId="{D107923F-2158-49EC-BD16-6F0D418F4C74}" type="presParOf" srcId="{6EBC2C6F-BC14-4DF7-BD64-21EE020C0297}" destId="{5B75ECEA-05D7-4DB8-AFC2-46B25D70EE09}" srcOrd="4" destOrd="0" presId="urn:microsoft.com/office/officeart/2018/2/layout/IconLabelList"/>
    <dgm:cxn modelId="{DB9B2D35-B81C-4729-93B4-3132FA10C0E8}" type="presParOf" srcId="{5B75ECEA-05D7-4DB8-AFC2-46B25D70EE09}" destId="{A8012540-E490-4AF1-B71E-62AA8B859742}" srcOrd="0" destOrd="0" presId="urn:microsoft.com/office/officeart/2018/2/layout/IconLabelList"/>
    <dgm:cxn modelId="{C2BDC760-FF9D-4160-95CF-176D81ABA708}" type="presParOf" srcId="{5B75ECEA-05D7-4DB8-AFC2-46B25D70EE09}" destId="{BC53B851-0F02-49DA-BD53-9D254027F669}" srcOrd="1" destOrd="0" presId="urn:microsoft.com/office/officeart/2018/2/layout/IconLabelList"/>
    <dgm:cxn modelId="{BF699096-E927-44EA-972D-6EE7649963DF}" type="presParOf" srcId="{5B75ECEA-05D7-4DB8-AFC2-46B25D70EE09}" destId="{5A2B553F-3AAB-4F55-9CBF-D541E65E1137}" srcOrd="2" destOrd="0" presId="urn:microsoft.com/office/officeart/2018/2/layout/IconLabelList"/>
    <dgm:cxn modelId="{D4BA408B-A1AA-4FA0-A1B4-2AD2CBEEF786}" type="presParOf" srcId="{6EBC2C6F-BC14-4DF7-BD64-21EE020C0297}" destId="{5D64888B-E32E-481F-BAC7-0736EDD2B1C3}" srcOrd="5" destOrd="0" presId="urn:microsoft.com/office/officeart/2018/2/layout/IconLabelList"/>
    <dgm:cxn modelId="{259D22CE-7AF0-42C1-8E05-856D508AEB34}" type="presParOf" srcId="{6EBC2C6F-BC14-4DF7-BD64-21EE020C0297}" destId="{72E83679-F373-498E-B4F5-59565D551413}" srcOrd="6" destOrd="0" presId="urn:microsoft.com/office/officeart/2018/2/layout/IconLabelList"/>
    <dgm:cxn modelId="{222F0E81-C89E-4FD5-9FDD-BB116660CCE0}" type="presParOf" srcId="{72E83679-F373-498E-B4F5-59565D551413}" destId="{60A3D0AB-350C-4BA4-AA31-65D8919F29A6}" srcOrd="0" destOrd="0" presId="urn:microsoft.com/office/officeart/2018/2/layout/IconLabelList"/>
    <dgm:cxn modelId="{39325E94-3702-41BF-BE5A-E1B3140509C5}" type="presParOf" srcId="{72E83679-F373-498E-B4F5-59565D551413}" destId="{0EA65C58-997A-4E11-BE22-2BBE67335317}" srcOrd="1" destOrd="0" presId="urn:microsoft.com/office/officeart/2018/2/layout/IconLabelList"/>
    <dgm:cxn modelId="{29A93357-63F0-43C1-9697-A985DD791B2C}" type="presParOf" srcId="{72E83679-F373-498E-B4F5-59565D551413}" destId="{82EA1B12-CE4F-4103-A811-FD7B21DA72E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C06B7F-BA46-4A41-9E16-513AC7356B4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97C70DA9-63B7-4CD7-BC77-B18FFCACD637}">
      <dgm:prSet/>
      <dgm:spPr/>
      <dgm:t>
        <a:bodyPr/>
        <a:lstStyle/>
        <a:p>
          <a:r>
            <a:rPr lang="en-US" dirty="0"/>
            <a:t>Retrofit real-world program</a:t>
          </a:r>
        </a:p>
      </dgm:t>
    </dgm:pt>
    <dgm:pt modelId="{D227769C-7A1B-4D7A-A83C-DC023D34AC78}" type="parTrans" cxnId="{0F593492-4518-43C9-B0F7-153BCE143989}">
      <dgm:prSet/>
      <dgm:spPr/>
      <dgm:t>
        <a:bodyPr/>
        <a:lstStyle/>
        <a:p>
          <a:endParaRPr lang="en-US"/>
        </a:p>
      </dgm:t>
    </dgm:pt>
    <dgm:pt modelId="{EFC4E484-A175-4BE2-8378-328D0DCEF39E}" type="sibTrans" cxnId="{0F593492-4518-43C9-B0F7-153BCE143989}">
      <dgm:prSet/>
      <dgm:spPr/>
      <dgm:t>
        <a:bodyPr/>
        <a:lstStyle/>
        <a:p>
          <a:endParaRPr lang="en-US"/>
        </a:p>
      </dgm:t>
    </dgm:pt>
    <dgm:pt modelId="{D8159920-EC7F-4FF8-A88A-3D2BC6BB98D4}">
      <dgm:prSet/>
      <dgm:spPr/>
      <dgm:t>
        <a:bodyPr/>
        <a:lstStyle/>
        <a:p>
          <a:r>
            <a:rPr lang="en-US"/>
            <a:t>Web browser and rendering engine</a:t>
          </a:r>
        </a:p>
      </dgm:t>
    </dgm:pt>
    <dgm:pt modelId="{DA158EA6-FB85-4528-9578-A526D8C84D53}" type="parTrans" cxnId="{BD12FC2F-4521-4D46-866D-CB673EA5BEEC}">
      <dgm:prSet/>
      <dgm:spPr/>
      <dgm:t>
        <a:bodyPr/>
        <a:lstStyle/>
        <a:p>
          <a:endParaRPr lang="en-US"/>
        </a:p>
      </dgm:t>
    </dgm:pt>
    <dgm:pt modelId="{A0BEF597-FAC2-4EB4-8496-55BF04665860}" type="sibTrans" cxnId="{BD12FC2F-4521-4D46-866D-CB673EA5BEEC}">
      <dgm:prSet/>
      <dgm:spPr/>
      <dgm:t>
        <a:bodyPr/>
        <a:lstStyle/>
        <a:p>
          <a:endParaRPr lang="en-US"/>
        </a:p>
      </dgm:t>
    </dgm:pt>
    <dgm:pt modelId="{7327F0DE-0EC2-46D8-A2F9-7C3196894DA4}">
      <dgm:prSet/>
      <dgm:spPr/>
      <dgm:t>
        <a:bodyPr/>
        <a:lstStyle/>
        <a:p>
          <a:r>
            <a:rPr lang="en-US"/>
            <a:t>Protect HTTP responses from cross-origin readers</a:t>
          </a:r>
        </a:p>
      </dgm:t>
    </dgm:pt>
    <dgm:pt modelId="{272E9112-3CD0-48CD-857F-D34A0128566F}" type="parTrans" cxnId="{78994825-F2D5-4958-BFBE-F1B741B46C55}">
      <dgm:prSet/>
      <dgm:spPr/>
      <dgm:t>
        <a:bodyPr/>
        <a:lstStyle/>
        <a:p>
          <a:endParaRPr lang="en-US"/>
        </a:p>
      </dgm:t>
    </dgm:pt>
    <dgm:pt modelId="{175F93F6-E758-4779-9311-9AF490A6F6B7}" type="sibTrans" cxnId="{78994825-F2D5-4958-BFBE-F1B741B46C55}">
      <dgm:prSet/>
      <dgm:spPr/>
      <dgm:t>
        <a:bodyPr/>
        <a:lstStyle/>
        <a:p>
          <a:endParaRPr lang="en-US"/>
        </a:p>
      </dgm:t>
    </dgm:pt>
    <dgm:pt modelId="{B8208144-66D7-4A3D-95AB-BE3D982179B3}">
      <dgm:prSet/>
      <dgm:spPr/>
      <dgm:t>
        <a:bodyPr/>
        <a:lstStyle/>
        <a:p>
          <a:r>
            <a:rPr lang="en-US"/>
            <a:t>No run-time overhead</a:t>
          </a:r>
        </a:p>
      </dgm:t>
    </dgm:pt>
    <dgm:pt modelId="{DFB5C03E-EA0F-49DC-9AD1-16CA220998D0}" type="parTrans" cxnId="{E8650437-BBAB-4817-ADE8-182CE6BE46A7}">
      <dgm:prSet/>
      <dgm:spPr/>
      <dgm:t>
        <a:bodyPr/>
        <a:lstStyle/>
        <a:p>
          <a:endParaRPr lang="en-US"/>
        </a:p>
      </dgm:t>
    </dgm:pt>
    <dgm:pt modelId="{7B9D1885-4F3C-49D2-AA49-FCCA06251810}" type="sibTrans" cxnId="{E8650437-BBAB-4817-ADE8-182CE6BE46A7}">
      <dgm:prSet/>
      <dgm:spPr/>
      <dgm:t>
        <a:bodyPr/>
        <a:lstStyle/>
        <a:p>
          <a:endParaRPr lang="en-US"/>
        </a:p>
      </dgm:t>
    </dgm:pt>
    <dgm:pt modelId="{6EBC2C6F-BC14-4DF7-BD64-21EE020C0297}" type="pres">
      <dgm:prSet presAssocID="{78C06B7F-BA46-4A41-9E16-513AC7356B46}" presName="root" presStyleCnt="0">
        <dgm:presLayoutVars>
          <dgm:dir/>
          <dgm:resizeHandles val="exact"/>
        </dgm:presLayoutVars>
      </dgm:prSet>
      <dgm:spPr/>
    </dgm:pt>
    <dgm:pt modelId="{22DD7556-62CC-4D02-8CF2-ADC84AAEA45D}" type="pres">
      <dgm:prSet presAssocID="{97C70DA9-63B7-4CD7-BC77-B18FFCACD637}" presName="compNode" presStyleCnt="0"/>
      <dgm:spPr/>
    </dgm:pt>
    <dgm:pt modelId="{CC8FC0DF-2985-4003-90C8-DF50A026E700}" type="pres">
      <dgm:prSet presAssocID="{97C70DA9-63B7-4CD7-BC77-B18FFCACD637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0CAC9FC3-1B9B-4247-955D-A5486EC11924}" type="pres">
      <dgm:prSet presAssocID="{97C70DA9-63B7-4CD7-BC77-B18FFCACD637}" presName="spaceRect" presStyleCnt="0"/>
      <dgm:spPr/>
    </dgm:pt>
    <dgm:pt modelId="{DC174BD1-2999-4254-B99A-E62DB7831C0D}" type="pres">
      <dgm:prSet presAssocID="{97C70DA9-63B7-4CD7-BC77-B18FFCACD637}" presName="textRect" presStyleLbl="revTx" presStyleIdx="0" presStyleCnt="4">
        <dgm:presLayoutVars>
          <dgm:chMax val="1"/>
          <dgm:chPref val="1"/>
        </dgm:presLayoutVars>
      </dgm:prSet>
      <dgm:spPr/>
    </dgm:pt>
    <dgm:pt modelId="{2542688C-D90D-472F-8DE5-D126D2C7E59B}" type="pres">
      <dgm:prSet presAssocID="{EFC4E484-A175-4BE2-8378-328D0DCEF39E}" presName="sibTrans" presStyleCnt="0"/>
      <dgm:spPr/>
    </dgm:pt>
    <dgm:pt modelId="{815586FD-27DA-4FEC-913B-3D30F22FC658}" type="pres">
      <dgm:prSet presAssocID="{D8159920-EC7F-4FF8-A88A-3D2BC6BB98D4}" presName="compNode" presStyleCnt="0"/>
      <dgm:spPr/>
    </dgm:pt>
    <dgm:pt modelId="{4CF239A3-AFC2-4F16-A007-FF490C6FF5C0}" type="pres">
      <dgm:prSet presAssocID="{D8159920-EC7F-4FF8-A88A-3D2BC6BB98D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00A0055A-118C-419A-BB57-C91083CFB7E5}" type="pres">
      <dgm:prSet presAssocID="{D8159920-EC7F-4FF8-A88A-3D2BC6BB98D4}" presName="spaceRect" presStyleCnt="0"/>
      <dgm:spPr/>
    </dgm:pt>
    <dgm:pt modelId="{C7B2546B-DD9B-4D30-87F2-9259F59CBF6D}" type="pres">
      <dgm:prSet presAssocID="{D8159920-EC7F-4FF8-A88A-3D2BC6BB98D4}" presName="textRect" presStyleLbl="revTx" presStyleIdx="1" presStyleCnt="4">
        <dgm:presLayoutVars>
          <dgm:chMax val="1"/>
          <dgm:chPref val="1"/>
        </dgm:presLayoutVars>
      </dgm:prSet>
      <dgm:spPr/>
    </dgm:pt>
    <dgm:pt modelId="{0C0F87C1-998B-4C2B-A35B-BE4D3783A756}" type="pres">
      <dgm:prSet presAssocID="{A0BEF597-FAC2-4EB4-8496-55BF04665860}" presName="sibTrans" presStyleCnt="0"/>
      <dgm:spPr/>
    </dgm:pt>
    <dgm:pt modelId="{5B75ECEA-05D7-4DB8-AFC2-46B25D70EE09}" type="pres">
      <dgm:prSet presAssocID="{7327F0DE-0EC2-46D8-A2F9-7C3196894DA4}" presName="compNode" presStyleCnt="0"/>
      <dgm:spPr/>
    </dgm:pt>
    <dgm:pt modelId="{A8012540-E490-4AF1-B71E-62AA8B859742}" type="pres">
      <dgm:prSet presAssocID="{7327F0DE-0EC2-46D8-A2F9-7C3196894DA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BC53B851-0F02-49DA-BD53-9D254027F669}" type="pres">
      <dgm:prSet presAssocID="{7327F0DE-0EC2-46D8-A2F9-7C3196894DA4}" presName="spaceRect" presStyleCnt="0"/>
      <dgm:spPr/>
    </dgm:pt>
    <dgm:pt modelId="{5A2B553F-3AAB-4F55-9CBF-D541E65E1137}" type="pres">
      <dgm:prSet presAssocID="{7327F0DE-0EC2-46D8-A2F9-7C3196894DA4}" presName="textRect" presStyleLbl="revTx" presStyleIdx="2" presStyleCnt="4">
        <dgm:presLayoutVars>
          <dgm:chMax val="1"/>
          <dgm:chPref val="1"/>
        </dgm:presLayoutVars>
      </dgm:prSet>
      <dgm:spPr/>
    </dgm:pt>
    <dgm:pt modelId="{5D64888B-E32E-481F-BAC7-0736EDD2B1C3}" type="pres">
      <dgm:prSet presAssocID="{175F93F6-E758-4779-9311-9AF490A6F6B7}" presName="sibTrans" presStyleCnt="0"/>
      <dgm:spPr/>
    </dgm:pt>
    <dgm:pt modelId="{72E83679-F373-498E-B4F5-59565D551413}" type="pres">
      <dgm:prSet presAssocID="{B8208144-66D7-4A3D-95AB-BE3D982179B3}" presName="compNode" presStyleCnt="0"/>
      <dgm:spPr/>
    </dgm:pt>
    <dgm:pt modelId="{60A3D0AB-350C-4BA4-AA31-65D8919F29A6}" type="pres">
      <dgm:prSet presAssocID="{B8208144-66D7-4A3D-95AB-BE3D982179B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0EA65C58-997A-4E11-BE22-2BBE67335317}" type="pres">
      <dgm:prSet presAssocID="{B8208144-66D7-4A3D-95AB-BE3D982179B3}" presName="spaceRect" presStyleCnt="0"/>
      <dgm:spPr/>
    </dgm:pt>
    <dgm:pt modelId="{82EA1B12-CE4F-4103-A811-FD7B21DA72ED}" type="pres">
      <dgm:prSet presAssocID="{B8208144-66D7-4A3D-95AB-BE3D982179B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8994825-F2D5-4958-BFBE-F1B741B46C55}" srcId="{78C06B7F-BA46-4A41-9E16-513AC7356B46}" destId="{7327F0DE-0EC2-46D8-A2F9-7C3196894DA4}" srcOrd="2" destOrd="0" parTransId="{272E9112-3CD0-48CD-857F-D34A0128566F}" sibTransId="{175F93F6-E758-4779-9311-9AF490A6F6B7}"/>
    <dgm:cxn modelId="{BD12FC2F-4521-4D46-866D-CB673EA5BEEC}" srcId="{78C06B7F-BA46-4A41-9E16-513AC7356B46}" destId="{D8159920-EC7F-4FF8-A88A-3D2BC6BB98D4}" srcOrd="1" destOrd="0" parTransId="{DA158EA6-FB85-4528-9578-A526D8C84D53}" sibTransId="{A0BEF597-FAC2-4EB4-8496-55BF04665860}"/>
    <dgm:cxn modelId="{E8650437-BBAB-4817-ADE8-182CE6BE46A7}" srcId="{78C06B7F-BA46-4A41-9E16-513AC7356B46}" destId="{B8208144-66D7-4A3D-95AB-BE3D982179B3}" srcOrd="3" destOrd="0" parTransId="{DFB5C03E-EA0F-49DC-9AD1-16CA220998D0}" sibTransId="{7B9D1885-4F3C-49D2-AA49-FCCA06251810}"/>
    <dgm:cxn modelId="{B93A1B37-87BC-4726-8F6A-2277270FDE4F}" type="presOf" srcId="{B8208144-66D7-4A3D-95AB-BE3D982179B3}" destId="{82EA1B12-CE4F-4103-A811-FD7B21DA72ED}" srcOrd="0" destOrd="0" presId="urn:microsoft.com/office/officeart/2018/2/layout/IconLabelList"/>
    <dgm:cxn modelId="{085CEF87-D312-4778-962E-4576CA388784}" type="presOf" srcId="{7327F0DE-0EC2-46D8-A2F9-7C3196894DA4}" destId="{5A2B553F-3AAB-4F55-9CBF-D541E65E1137}" srcOrd="0" destOrd="0" presId="urn:microsoft.com/office/officeart/2018/2/layout/IconLabelList"/>
    <dgm:cxn modelId="{0F593492-4518-43C9-B0F7-153BCE143989}" srcId="{78C06B7F-BA46-4A41-9E16-513AC7356B46}" destId="{97C70DA9-63B7-4CD7-BC77-B18FFCACD637}" srcOrd="0" destOrd="0" parTransId="{D227769C-7A1B-4D7A-A83C-DC023D34AC78}" sibTransId="{EFC4E484-A175-4BE2-8378-328D0DCEF39E}"/>
    <dgm:cxn modelId="{C7AF82B6-B08A-4416-8988-AB537FA81F74}" type="presOf" srcId="{78C06B7F-BA46-4A41-9E16-513AC7356B46}" destId="{6EBC2C6F-BC14-4DF7-BD64-21EE020C0297}" srcOrd="0" destOrd="0" presId="urn:microsoft.com/office/officeart/2018/2/layout/IconLabelList"/>
    <dgm:cxn modelId="{BD1BB1BB-139C-4BE9-AD20-8724B958ECC2}" type="presOf" srcId="{97C70DA9-63B7-4CD7-BC77-B18FFCACD637}" destId="{DC174BD1-2999-4254-B99A-E62DB7831C0D}" srcOrd="0" destOrd="0" presId="urn:microsoft.com/office/officeart/2018/2/layout/IconLabelList"/>
    <dgm:cxn modelId="{C6FBEBC1-C36E-4144-A64A-6EF45B311C3B}" type="presOf" srcId="{D8159920-EC7F-4FF8-A88A-3D2BC6BB98D4}" destId="{C7B2546B-DD9B-4D30-87F2-9259F59CBF6D}" srcOrd="0" destOrd="0" presId="urn:microsoft.com/office/officeart/2018/2/layout/IconLabelList"/>
    <dgm:cxn modelId="{0F769668-E27E-4DA2-B0BB-4A3447C81125}" type="presParOf" srcId="{6EBC2C6F-BC14-4DF7-BD64-21EE020C0297}" destId="{22DD7556-62CC-4D02-8CF2-ADC84AAEA45D}" srcOrd="0" destOrd="0" presId="urn:microsoft.com/office/officeart/2018/2/layout/IconLabelList"/>
    <dgm:cxn modelId="{D82F1A0E-19F4-456D-866B-1771372496A4}" type="presParOf" srcId="{22DD7556-62CC-4D02-8CF2-ADC84AAEA45D}" destId="{CC8FC0DF-2985-4003-90C8-DF50A026E700}" srcOrd="0" destOrd="0" presId="urn:microsoft.com/office/officeart/2018/2/layout/IconLabelList"/>
    <dgm:cxn modelId="{17B40346-D8F3-4381-A5D5-D7A9F65558A4}" type="presParOf" srcId="{22DD7556-62CC-4D02-8CF2-ADC84AAEA45D}" destId="{0CAC9FC3-1B9B-4247-955D-A5486EC11924}" srcOrd="1" destOrd="0" presId="urn:microsoft.com/office/officeart/2018/2/layout/IconLabelList"/>
    <dgm:cxn modelId="{36C914D1-095B-4634-A619-95F10A64E0A3}" type="presParOf" srcId="{22DD7556-62CC-4D02-8CF2-ADC84AAEA45D}" destId="{DC174BD1-2999-4254-B99A-E62DB7831C0D}" srcOrd="2" destOrd="0" presId="urn:microsoft.com/office/officeart/2018/2/layout/IconLabelList"/>
    <dgm:cxn modelId="{B96E8646-DBE7-4080-AC55-80DD4EB1C1FE}" type="presParOf" srcId="{6EBC2C6F-BC14-4DF7-BD64-21EE020C0297}" destId="{2542688C-D90D-472F-8DE5-D126D2C7E59B}" srcOrd="1" destOrd="0" presId="urn:microsoft.com/office/officeart/2018/2/layout/IconLabelList"/>
    <dgm:cxn modelId="{DC186C40-0779-4EF0-92DE-8514FF519A00}" type="presParOf" srcId="{6EBC2C6F-BC14-4DF7-BD64-21EE020C0297}" destId="{815586FD-27DA-4FEC-913B-3D30F22FC658}" srcOrd="2" destOrd="0" presId="urn:microsoft.com/office/officeart/2018/2/layout/IconLabelList"/>
    <dgm:cxn modelId="{E6CDD652-7628-4CDD-BA9E-D7FA0641B69A}" type="presParOf" srcId="{815586FD-27DA-4FEC-913B-3D30F22FC658}" destId="{4CF239A3-AFC2-4F16-A007-FF490C6FF5C0}" srcOrd="0" destOrd="0" presId="urn:microsoft.com/office/officeart/2018/2/layout/IconLabelList"/>
    <dgm:cxn modelId="{83EA852D-96A9-4186-BAC2-93831CE24444}" type="presParOf" srcId="{815586FD-27DA-4FEC-913B-3D30F22FC658}" destId="{00A0055A-118C-419A-BB57-C91083CFB7E5}" srcOrd="1" destOrd="0" presId="urn:microsoft.com/office/officeart/2018/2/layout/IconLabelList"/>
    <dgm:cxn modelId="{781E80EA-4387-420A-AE76-27C6BAFC97E9}" type="presParOf" srcId="{815586FD-27DA-4FEC-913B-3D30F22FC658}" destId="{C7B2546B-DD9B-4D30-87F2-9259F59CBF6D}" srcOrd="2" destOrd="0" presId="urn:microsoft.com/office/officeart/2018/2/layout/IconLabelList"/>
    <dgm:cxn modelId="{6A3067CF-4CCA-45B2-9DA1-78DF01B88C1A}" type="presParOf" srcId="{6EBC2C6F-BC14-4DF7-BD64-21EE020C0297}" destId="{0C0F87C1-998B-4C2B-A35B-BE4D3783A756}" srcOrd="3" destOrd="0" presId="urn:microsoft.com/office/officeart/2018/2/layout/IconLabelList"/>
    <dgm:cxn modelId="{D107923F-2158-49EC-BD16-6F0D418F4C74}" type="presParOf" srcId="{6EBC2C6F-BC14-4DF7-BD64-21EE020C0297}" destId="{5B75ECEA-05D7-4DB8-AFC2-46B25D70EE09}" srcOrd="4" destOrd="0" presId="urn:microsoft.com/office/officeart/2018/2/layout/IconLabelList"/>
    <dgm:cxn modelId="{DB9B2D35-B81C-4729-93B4-3132FA10C0E8}" type="presParOf" srcId="{5B75ECEA-05D7-4DB8-AFC2-46B25D70EE09}" destId="{A8012540-E490-4AF1-B71E-62AA8B859742}" srcOrd="0" destOrd="0" presId="urn:microsoft.com/office/officeart/2018/2/layout/IconLabelList"/>
    <dgm:cxn modelId="{C2BDC760-FF9D-4160-95CF-176D81ABA708}" type="presParOf" srcId="{5B75ECEA-05D7-4DB8-AFC2-46B25D70EE09}" destId="{BC53B851-0F02-49DA-BD53-9D254027F669}" srcOrd="1" destOrd="0" presId="urn:microsoft.com/office/officeart/2018/2/layout/IconLabelList"/>
    <dgm:cxn modelId="{BF699096-E927-44EA-972D-6EE7649963DF}" type="presParOf" srcId="{5B75ECEA-05D7-4DB8-AFC2-46B25D70EE09}" destId="{5A2B553F-3AAB-4F55-9CBF-D541E65E1137}" srcOrd="2" destOrd="0" presId="urn:microsoft.com/office/officeart/2018/2/layout/IconLabelList"/>
    <dgm:cxn modelId="{D4BA408B-A1AA-4FA0-A1B4-2AD2CBEEF786}" type="presParOf" srcId="{6EBC2C6F-BC14-4DF7-BD64-21EE020C0297}" destId="{5D64888B-E32E-481F-BAC7-0736EDD2B1C3}" srcOrd="5" destOrd="0" presId="urn:microsoft.com/office/officeart/2018/2/layout/IconLabelList"/>
    <dgm:cxn modelId="{259D22CE-7AF0-42C1-8E05-856D508AEB34}" type="presParOf" srcId="{6EBC2C6F-BC14-4DF7-BD64-21EE020C0297}" destId="{72E83679-F373-498E-B4F5-59565D551413}" srcOrd="6" destOrd="0" presId="urn:microsoft.com/office/officeart/2018/2/layout/IconLabelList"/>
    <dgm:cxn modelId="{222F0E81-C89E-4FD5-9FDD-BB116660CCE0}" type="presParOf" srcId="{72E83679-F373-498E-B4F5-59565D551413}" destId="{60A3D0AB-350C-4BA4-AA31-65D8919F29A6}" srcOrd="0" destOrd="0" presId="urn:microsoft.com/office/officeart/2018/2/layout/IconLabelList"/>
    <dgm:cxn modelId="{39325E94-3702-41BF-BE5A-E1B3140509C5}" type="presParOf" srcId="{72E83679-F373-498E-B4F5-59565D551413}" destId="{0EA65C58-997A-4E11-BE22-2BBE67335317}" srcOrd="1" destOrd="0" presId="urn:microsoft.com/office/officeart/2018/2/layout/IconLabelList"/>
    <dgm:cxn modelId="{29A93357-63F0-43C1-9697-A985DD791B2C}" type="presParOf" srcId="{72E83679-F373-498E-B4F5-59565D551413}" destId="{82EA1B12-CE4F-4103-A811-FD7B21DA72E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BA07-B928-B349-ACDA-CD2BAA9657A5}">
      <dsp:nvSpPr>
        <dsp:cNvPr id="0" name=""/>
        <dsp:cNvSpPr/>
      </dsp:nvSpPr>
      <dsp:spPr>
        <a:xfrm>
          <a:off x="0" y="38558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Non-compositional</a:t>
          </a:r>
        </a:p>
      </dsp:txBody>
      <dsp:txXfrm>
        <a:off x="0" y="385587"/>
        <a:ext cx="6291714" cy="1105650"/>
      </dsp:txXfrm>
    </dsp:sp>
    <dsp:sp modelId="{726E0D24-568B-E241-9843-780B5170A641}">
      <dsp:nvSpPr>
        <dsp:cNvPr id="0" name=""/>
        <dsp:cNvSpPr/>
      </dsp:nvSpPr>
      <dsp:spPr>
        <a:xfrm>
          <a:off x="314585" y="1827"/>
          <a:ext cx="4404199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Interprocedural analysis</a:t>
          </a:r>
        </a:p>
      </dsp:txBody>
      <dsp:txXfrm>
        <a:off x="352052" y="39294"/>
        <a:ext cx="4329265" cy="692586"/>
      </dsp:txXfrm>
    </dsp:sp>
    <dsp:sp modelId="{E741CDB8-AE22-254C-AB63-31B0234A9C5A}">
      <dsp:nvSpPr>
        <dsp:cNvPr id="0" name=""/>
        <dsp:cNvSpPr/>
      </dsp:nvSpPr>
      <dsp:spPr>
        <a:xfrm>
          <a:off x="0" y="201539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High performance cost</a:t>
          </a:r>
        </a:p>
      </dsp:txBody>
      <dsp:txXfrm>
        <a:off x="0" y="2015397"/>
        <a:ext cx="6291714" cy="1105650"/>
      </dsp:txXfrm>
    </dsp:sp>
    <dsp:sp modelId="{110FD35C-CAD2-1D4B-9BC0-F2D1AE2C32BA}">
      <dsp:nvSpPr>
        <dsp:cNvPr id="0" name=""/>
        <dsp:cNvSpPr/>
      </dsp:nvSpPr>
      <dsp:spPr>
        <a:xfrm>
          <a:off x="314585" y="1631637"/>
          <a:ext cx="4404199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Dynamic analysis</a:t>
          </a:r>
        </a:p>
      </dsp:txBody>
      <dsp:txXfrm>
        <a:off x="352052" y="1669104"/>
        <a:ext cx="4329265" cy="692586"/>
      </dsp:txXfrm>
    </dsp:sp>
    <dsp:sp modelId="{D78D36D4-8150-D541-A460-5E16C06CF800}">
      <dsp:nvSpPr>
        <dsp:cNvPr id="0" name=""/>
        <dsp:cNvSpPr/>
      </dsp:nvSpPr>
      <dsp:spPr>
        <a:xfrm>
          <a:off x="0" y="3645207"/>
          <a:ext cx="6291714" cy="1883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Requires modifying the language or compiler…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…except Cocoon</a:t>
          </a:r>
        </a:p>
      </dsp:txBody>
      <dsp:txXfrm>
        <a:off x="0" y="3645207"/>
        <a:ext cx="6291714" cy="1883699"/>
      </dsp:txXfrm>
    </dsp:sp>
    <dsp:sp modelId="{D11CFA14-4796-EA48-B7DC-CC3DE84A8462}">
      <dsp:nvSpPr>
        <dsp:cNvPr id="0" name=""/>
        <dsp:cNvSpPr/>
      </dsp:nvSpPr>
      <dsp:spPr>
        <a:xfrm>
          <a:off x="314585" y="3261447"/>
          <a:ext cx="440419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Type-based analysis</a:t>
          </a:r>
        </a:p>
      </dsp:txBody>
      <dsp:txXfrm>
        <a:off x="352052" y="3298914"/>
        <a:ext cx="4329265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BA07-B928-B349-ACDA-CD2BAA9657A5}">
      <dsp:nvSpPr>
        <dsp:cNvPr id="0" name=""/>
        <dsp:cNvSpPr/>
      </dsp:nvSpPr>
      <dsp:spPr>
        <a:xfrm>
          <a:off x="0" y="38558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Non-compositional</a:t>
          </a:r>
        </a:p>
      </dsp:txBody>
      <dsp:txXfrm>
        <a:off x="0" y="385587"/>
        <a:ext cx="6291714" cy="1105650"/>
      </dsp:txXfrm>
    </dsp:sp>
    <dsp:sp modelId="{726E0D24-568B-E241-9843-780B5170A641}">
      <dsp:nvSpPr>
        <dsp:cNvPr id="0" name=""/>
        <dsp:cNvSpPr/>
      </dsp:nvSpPr>
      <dsp:spPr>
        <a:xfrm>
          <a:off x="314585" y="1827"/>
          <a:ext cx="4404199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Interprocedural analysis</a:t>
          </a:r>
        </a:p>
      </dsp:txBody>
      <dsp:txXfrm>
        <a:off x="352052" y="39294"/>
        <a:ext cx="4329265" cy="692586"/>
      </dsp:txXfrm>
    </dsp:sp>
    <dsp:sp modelId="{E741CDB8-AE22-254C-AB63-31B0234A9C5A}">
      <dsp:nvSpPr>
        <dsp:cNvPr id="0" name=""/>
        <dsp:cNvSpPr/>
      </dsp:nvSpPr>
      <dsp:spPr>
        <a:xfrm>
          <a:off x="0" y="201539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High performance cost</a:t>
          </a:r>
        </a:p>
      </dsp:txBody>
      <dsp:txXfrm>
        <a:off x="0" y="2015397"/>
        <a:ext cx="6291714" cy="1105650"/>
      </dsp:txXfrm>
    </dsp:sp>
    <dsp:sp modelId="{110FD35C-CAD2-1D4B-9BC0-F2D1AE2C32BA}">
      <dsp:nvSpPr>
        <dsp:cNvPr id="0" name=""/>
        <dsp:cNvSpPr/>
      </dsp:nvSpPr>
      <dsp:spPr>
        <a:xfrm>
          <a:off x="314585" y="1631637"/>
          <a:ext cx="4404199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Dynamic analysis</a:t>
          </a:r>
        </a:p>
      </dsp:txBody>
      <dsp:txXfrm>
        <a:off x="352052" y="1669104"/>
        <a:ext cx="4329265" cy="692586"/>
      </dsp:txXfrm>
    </dsp:sp>
    <dsp:sp modelId="{D78D36D4-8150-D541-A460-5E16C06CF800}">
      <dsp:nvSpPr>
        <dsp:cNvPr id="0" name=""/>
        <dsp:cNvSpPr/>
      </dsp:nvSpPr>
      <dsp:spPr>
        <a:xfrm>
          <a:off x="0" y="3645207"/>
          <a:ext cx="6291714" cy="1883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Requires modifying the language or compiler…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…except Cocoon</a:t>
          </a:r>
        </a:p>
      </dsp:txBody>
      <dsp:txXfrm>
        <a:off x="0" y="3645207"/>
        <a:ext cx="6291714" cy="1883699"/>
      </dsp:txXfrm>
    </dsp:sp>
    <dsp:sp modelId="{D11CFA14-4796-EA48-B7DC-CC3DE84A8462}">
      <dsp:nvSpPr>
        <dsp:cNvPr id="0" name=""/>
        <dsp:cNvSpPr/>
      </dsp:nvSpPr>
      <dsp:spPr>
        <a:xfrm>
          <a:off x="314585" y="3261447"/>
          <a:ext cx="440419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Type-based analysis</a:t>
          </a:r>
        </a:p>
      </dsp:txBody>
      <dsp:txXfrm>
        <a:off x="352052" y="3298914"/>
        <a:ext cx="4329265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BA07-B928-B349-ACDA-CD2BAA9657A5}">
      <dsp:nvSpPr>
        <dsp:cNvPr id="0" name=""/>
        <dsp:cNvSpPr/>
      </dsp:nvSpPr>
      <dsp:spPr>
        <a:xfrm>
          <a:off x="0" y="38558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Non-compositional</a:t>
          </a:r>
        </a:p>
      </dsp:txBody>
      <dsp:txXfrm>
        <a:off x="0" y="385587"/>
        <a:ext cx="6291714" cy="1105650"/>
      </dsp:txXfrm>
    </dsp:sp>
    <dsp:sp modelId="{726E0D24-568B-E241-9843-780B5170A641}">
      <dsp:nvSpPr>
        <dsp:cNvPr id="0" name=""/>
        <dsp:cNvSpPr/>
      </dsp:nvSpPr>
      <dsp:spPr>
        <a:xfrm>
          <a:off x="314585" y="1827"/>
          <a:ext cx="4404199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Interprocedural analysis</a:t>
          </a:r>
        </a:p>
      </dsp:txBody>
      <dsp:txXfrm>
        <a:off x="352052" y="39294"/>
        <a:ext cx="4329265" cy="692586"/>
      </dsp:txXfrm>
    </dsp:sp>
    <dsp:sp modelId="{E741CDB8-AE22-254C-AB63-31B0234A9C5A}">
      <dsp:nvSpPr>
        <dsp:cNvPr id="0" name=""/>
        <dsp:cNvSpPr/>
      </dsp:nvSpPr>
      <dsp:spPr>
        <a:xfrm>
          <a:off x="0" y="201539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High performance cost</a:t>
          </a:r>
        </a:p>
      </dsp:txBody>
      <dsp:txXfrm>
        <a:off x="0" y="2015397"/>
        <a:ext cx="6291714" cy="1105650"/>
      </dsp:txXfrm>
    </dsp:sp>
    <dsp:sp modelId="{110FD35C-CAD2-1D4B-9BC0-F2D1AE2C32BA}">
      <dsp:nvSpPr>
        <dsp:cNvPr id="0" name=""/>
        <dsp:cNvSpPr/>
      </dsp:nvSpPr>
      <dsp:spPr>
        <a:xfrm>
          <a:off x="314585" y="1631637"/>
          <a:ext cx="4404199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Dynamic analysis</a:t>
          </a:r>
        </a:p>
      </dsp:txBody>
      <dsp:txXfrm>
        <a:off x="352052" y="1669104"/>
        <a:ext cx="4329265" cy="692586"/>
      </dsp:txXfrm>
    </dsp:sp>
    <dsp:sp modelId="{D78D36D4-8150-D541-A460-5E16C06CF800}">
      <dsp:nvSpPr>
        <dsp:cNvPr id="0" name=""/>
        <dsp:cNvSpPr/>
      </dsp:nvSpPr>
      <dsp:spPr>
        <a:xfrm>
          <a:off x="0" y="3645207"/>
          <a:ext cx="6291714" cy="1883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Requires modifying the language or compiler…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…except Cocoon</a:t>
          </a:r>
        </a:p>
      </dsp:txBody>
      <dsp:txXfrm>
        <a:off x="0" y="3645207"/>
        <a:ext cx="6291714" cy="1883699"/>
      </dsp:txXfrm>
    </dsp:sp>
    <dsp:sp modelId="{D11CFA14-4796-EA48-B7DC-CC3DE84A8462}">
      <dsp:nvSpPr>
        <dsp:cNvPr id="0" name=""/>
        <dsp:cNvSpPr/>
      </dsp:nvSpPr>
      <dsp:spPr>
        <a:xfrm>
          <a:off x="314585" y="3261447"/>
          <a:ext cx="440419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Type-based analysis</a:t>
          </a:r>
        </a:p>
      </dsp:txBody>
      <dsp:txXfrm>
        <a:off x="352052" y="3298914"/>
        <a:ext cx="4329265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BA07-B928-B349-ACDA-CD2BAA9657A5}">
      <dsp:nvSpPr>
        <dsp:cNvPr id="0" name=""/>
        <dsp:cNvSpPr/>
      </dsp:nvSpPr>
      <dsp:spPr>
        <a:xfrm>
          <a:off x="0" y="38558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Non-compositional</a:t>
          </a:r>
        </a:p>
      </dsp:txBody>
      <dsp:txXfrm>
        <a:off x="0" y="385587"/>
        <a:ext cx="6291714" cy="1105650"/>
      </dsp:txXfrm>
    </dsp:sp>
    <dsp:sp modelId="{726E0D24-568B-E241-9843-780B5170A641}">
      <dsp:nvSpPr>
        <dsp:cNvPr id="0" name=""/>
        <dsp:cNvSpPr/>
      </dsp:nvSpPr>
      <dsp:spPr>
        <a:xfrm>
          <a:off x="314585" y="1827"/>
          <a:ext cx="4404199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Interprocedural analysis</a:t>
          </a:r>
        </a:p>
      </dsp:txBody>
      <dsp:txXfrm>
        <a:off x="352052" y="39294"/>
        <a:ext cx="4329265" cy="692586"/>
      </dsp:txXfrm>
    </dsp:sp>
    <dsp:sp modelId="{E741CDB8-AE22-254C-AB63-31B0234A9C5A}">
      <dsp:nvSpPr>
        <dsp:cNvPr id="0" name=""/>
        <dsp:cNvSpPr/>
      </dsp:nvSpPr>
      <dsp:spPr>
        <a:xfrm>
          <a:off x="0" y="2015397"/>
          <a:ext cx="6291714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High performance cost</a:t>
          </a:r>
        </a:p>
      </dsp:txBody>
      <dsp:txXfrm>
        <a:off x="0" y="2015397"/>
        <a:ext cx="6291714" cy="1105650"/>
      </dsp:txXfrm>
    </dsp:sp>
    <dsp:sp modelId="{110FD35C-CAD2-1D4B-9BC0-F2D1AE2C32BA}">
      <dsp:nvSpPr>
        <dsp:cNvPr id="0" name=""/>
        <dsp:cNvSpPr/>
      </dsp:nvSpPr>
      <dsp:spPr>
        <a:xfrm>
          <a:off x="314585" y="1631637"/>
          <a:ext cx="4404199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Dynamic analysis</a:t>
          </a:r>
        </a:p>
      </dsp:txBody>
      <dsp:txXfrm>
        <a:off x="352052" y="1669104"/>
        <a:ext cx="4329265" cy="692586"/>
      </dsp:txXfrm>
    </dsp:sp>
    <dsp:sp modelId="{D78D36D4-8150-D541-A460-5E16C06CF800}">
      <dsp:nvSpPr>
        <dsp:cNvPr id="0" name=""/>
        <dsp:cNvSpPr/>
      </dsp:nvSpPr>
      <dsp:spPr>
        <a:xfrm>
          <a:off x="0" y="3645207"/>
          <a:ext cx="6291714" cy="1883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8307" tIns="541528" rIns="48830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Requires modifying the language or compiler…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…except Cocoon</a:t>
          </a:r>
        </a:p>
      </dsp:txBody>
      <dsp:txXfrm>
        <a:off x="0" y="3645207"/>
        <a:ext cx="6291714" cy="1883699"/>
      </dsp:txXfrm>
    </dsp:sp>
    <dsp:sp modelId="{D11CFA14-4796-EA48-B7DC-CC3DE84A8462}">
      <dsp:nvSpPr>
        <dsp:cNvPr id="0" name=""/>
        <dsp:cNvSpPr/>
      </dsp:nvSpPr>
      <dsp:spPr>
        <a:xfrm>
          <a:off x="314585" y="3261447"/>
          <a:ext cx="440419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468" tIns="0" rIns="16646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Type-based analysis</a:t>
          </a:r>
        </a:p>
      </dsp:txBody>
      <dsp:txXfrm>
        <a:off x="352052" y="3298914"/>
        <a:ext cx="4329265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EF3FE-8B07-4B95-AC8B-6579DFBFBD70}">
      <dsp:nvSpPr>
        <dsp:cNvPr id="0" name=""/>
        <dsp:cNvSpPr/>
      </dsp:nvSpPr>
      <dsp:spPr>
        <a:xfrm>
          <a:off x="62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A00B4-F281-4720-A6C1-7A7C225FFD0D}">
      <dsp:nvSpPr>
        <dsp:cNvPr id="0" name=""/>
        <dsp:cNvSpPr/>
      </dsp:nvSpPr>
      <dsp:spPr>
        <a:xfrm>
          <a:off x="12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Test incremental deployment</a:t>
          </a:r>
        </a:p>
      </dsp:txBody>
      <dsp:txXfrm>
        <a:off x="127800" y="2154447"/>
        <a:ext cx="1800000" cy="720000"/>
      </dsp:txXfrm>
    </dsp:sp>
    <dsp:sp modelId="{3CF2EC34-7B77-4966-B025-26BD9DC9523D}">
      <dsp:nvSpPr>
        <dsp:cNvPr id="0" name=""/>
        <dsp:cNvSpPr/>
      </dsp:nvSpPr>
      <dsp:spPr>
        <a:xfrm>
          <a:off x="2737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D2F34-04CB-4BCD-9DDE-C3A0A606D80D}">
      <dsp:nvSpPr>
        <dsp:cNvPr id="0" name=""/>
        <dsp:cNvSpPr/>
      </dsp:nvSpPr>
      <dsp:spPr>
        <a:xfrm>
          <a:off x="2242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Based on prior work in Jif paper</a:t>
          </a:r>
        </a:p>
      </dsp:txBody>
      <dsp:txXfrm>
        <a:off x="2242800" y="2154447"/>
        <a:ext cx="1800000" cy="720000"/>
      </dsp:txXfrm>
    </dsp:sp>
    <dsp:sp modelId="{B284B90F-A12B-4A12-85D0-745537403D9A}">
      <dsp:nvSpPr>
        <dsp:cNvPr id="0" name=""/>
        <dsp:cNvSpPr/>
      </dsp:nvSpPr>
      <dsp:spPr>
        <a:xfrm>
          <a:off x="485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7881F-F0A1-427C-8DD1-1FAC9E73D41E}">
      <dsp:nvSpPr>
        <dsp:cNvPr id="0" name=""/>
        <dsp:cNvSpPr/>
      </dsp:nvSpPr>
      <dsp:spPr>
        <a:xfrm>
          <a:off x="435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Protect ship locations</a:t>
          </a:r>
        </a:p>
      </dsp:txBody>
      <dsp:txXfrm>
        <a:off x="4357800" y="2154447"/>
        <a:ext cx="1800000" cy="720000"/>
      </dsp:txXfrm>
    </dsp:sp>
    <dsp:sp modelId="{8C6E5CE9-7340-4129-BD42-003BA67164A4}">
      <dsp:nvSpPr>
        <dsp:cNvPr id="0" name=""/>
        <dsp:cNvSpPr/>
      </dsp:nvSpPr>
      <dsp:spPr>
        <a:xfrm>
          <a:off x="6967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E2957-BFC2-4AD5-AF4A-1C956ADBE40C}">
      <dsp:nvSpPr>
        <dsp:cNvPr id="0" name=""/>
        <dsp:cNvSpPr/>
      </dsp:nvSpPr>
      <dsp:spPr>
        <a:xfrm>
          <a:off x="6472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Allow player guesses</a:t>
          </a:r>
        </a:p>
      </dsp:txBody>
      <dsp:txXfrm>
        <a:off x="6472800" y="2154447"/>
        <a:ext cx="1800000" cy="720000"/>
      </dsp:txXfrm>
    </dsp:sp>
    <dsp:sp modelId="{D1878802-5F1E-44EF-A224-4E2696FEEB03}">
      <dsp:nvSpPr>
        <dsp:cNvPr id="0" name=""/>
        <dsp:cNvSpPr/>
      </dsp:nvSpPr>
      <dsp:spPr>
        <a:xfrm>
          <a:off x="9082800" y="1074428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06650-6F91-4711-AA7D-B8C40BE46C72}">
      <dsp:nvSpPr>
        <dsp:cNvPr id="0" name=""/>
        <dsp:cNvSpPr/>
      </dsp:nvSpPr>
      <dsp:spPr>
        <a:xfrm>
          <a:off x="8587800" y="2154447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No run-time overhead</a:t>
          </a:r>
        </a:p>
      </dsp:txBody>
      <dsp:txXfrm>
        <a:off x="8587800" y="2154447"/>
        <a:ext cx="18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FC0DF-2985-4003-90C8-DF50A026E700}">
      <dsp:nvSpPr>
        <dsp:cNvPr id="0" name=""/>
        <dsp:cNvSpPr/>
      </dsp:nvSpPr>
      <dsp:spPr>
        <a:xfrm>
          <a:off x="1138979" y="1002271"/>
          <a:ext cx="932563" cy="932563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4BD1-2999-4254-B99A-E62DB7831C0D}">
      <dsp:nvSpPr>
        <dsp:cNvPr id="0" name=""/>
        <dsp:cNvSpPr/>
      </dsp:nvSpPr>
      <dsp:spPr>
        <a:xfrm>
          <a:off x="569079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Retrofit real-world program</a:t>
          </a:r>
        </a:p>
      </dsp:txBody>
      <dsp:txXfrm>
        <a:off x="569079" y="2226604"/>
        <a:ext cx="2072362" cy="720000"/>
      </dsp:txXfrm>
    </dsp:sp>
    <dsp:sp modelId="{4CF239A3-AFC2-4F16-A007-FF490C6FF5C0}">
      <dsp:nvSpPr>
        <dsp:cNvPr id="0" name=""/>
        <dsp:cNvSpPr/>
      </dsp:nvSpPr>
      <dsp:spPr>
        <a:xfrm>
          <a:off x="3574005" y="1002271"/>
          <a:ext cx="932563" cy="932563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2546B-DD9B-4D30-87F2-9259F59CBF6D}">
      <dsp:nvSpPr>
        <dsp:cNvPr id="0" name=""/>
        <dsp:cNvSpPr/>
      </dsp:nvSpPr>
      <dsp:spPr>
        <a:xfrm>
          <a:off x="3004105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Text-based Spotify interface</a:t>
          </a:r>
        </a:p>
      </dsp:txBody>
      <dsp:txXfrm>
        <a:off x="3004105" y="2226604"/>
        <a:ext cx="2072362" cy="720000"/>
      </dsp:txXfrm>
    </dsp:sp>
    <dsp:sp modelId="{A8012540-E490-4AF1-B71E-62AA8B859742}">
      <dsp:nvSpPr>
        <dsp:cNvPr id="0" name=""/>
        <dsp:cNvSpPr/>
      </dsp:nvSpPr>
      <dsp:spPr>
        <a:xfrm>
          <a:off x="6009031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B553F-3AAB-4F55-9CBF-D541E65E1137}">
      <dsp:nvSpPr>
        <dsp:cNvPr id="0" name=""/>
        <dsp:cNvSpPr/>
      </dsp:nvSpPr>
      <dsp:spPr>
        <a:xfrm>
          <a:off x="5439131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Protect user authentication secret</a:t>
          </a:r>
        </a:p>
      </dsp:txBody>
      <dsp:txXfrm>
        <a:off x="5439131" y="2226604"/>
        <a:ext cx="2072362" cy="720000"/>
      </dsp:txXfrm>
    </dsp:sp>
    <dsp:sp modelId="{60A3D0AB-350C-4BA4-AA31-65D8919F29A6}">
      <dsp:nvSpPr>
        <dsp:cNvPr id="0" name=""/>
        <dsp:cNvSpPr/>
      </dsp:nvSpPr>
      <dsp:spPr>
        <a:xfrm>
          <a:off x="8444057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1B12-CE4F-4103-A811-FD7B21DA72ED}">
      <dsp:nvSpPr>
        <dsp:cNvPr id="0" name=""/>
        <dsp:cNvSpPr/>
      </dsp:nvSpPr>
      <dsp:spPr>
        <a:xfrm>
          <a:off x="7874157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No run-time overhead</a:t>
          </a:r>
        </a:p>
      </dsp:txBody>
      <dsp:txXfrm>
        <a:off x="7874157" y="2226604"/>
        <a:ext cx="2072362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FC0DF-2985-4003-90C8-DF50A026E700}">
      <dsp:nvSpPr>
        <dsp:cNvPr id="0" name=""/>
        <dsp:cNvSpPr/>
      </dsp:nvSpPr>
      <dsp:spPr>
        <a:xfrm>
          <a:off x="1138979" y="1002271"/>
          <a:ext cx="932563" cy="932563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74BD1-2999-4254-B99A-E62DB7831C0D}">
      <dsp:nvSpPr>
        <dsp:cNvPr id="0" name=""/>
        <dsp:cNvSpPr/>
      </dsp:nvSpPr>
      <dsp:spPr>
        <a:xfrm>
          <a:off x="569079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Retrofit real-world program</a:t>
          </a:r>
        </a:p>
      </dsp:txBody>
      <dsp:txXfrm>
        <a:off x="569079" y="2226604"/>
        <a:ext cx="2072362" cy="720000"/>
      </dsp:txXfrm>
    </dsp:sp>
    <dsp:sp modelId="{4CF239A3-AFC2-4F16-A007-FF490C6FF5C0}">
      <dsp:nvSpPr>
        <dsp:cNvPr id="0" name=""/>
        <dsp:cNvSpPr/>
      </dsp:nvSpPr>
      <dsp:spPr>
        <a:xfrm>
          <a:off x="3574005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2546B-DD9B-4D30-87F2-9259F59CBF6D}">
      <dsp:nvSpPr>
        <dsp:cNvPr id="0" name=""/>
        <dsp:cNvSpPr/>
      </dsp:nvSpPr>
      <dsp:spPr>
        <a:xfrm>
          <a:off x="3004105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Web browser and rendering engine</a:t>
          </a:r>
        </a:p>
      </dsp:txBody>
      <dsp:txXfrm>
        <a:off x="3004105" y="2226604"/>
        <a:ext cx="2072362" cy="720000"/>
      </dsp:txXfrm>
    </dsp:sp>
    <dsp:sp modelId="{A8012540-E490-4AF1-B71E-62AA8B859742}">
      <dsp:nvSpPr>
        <dsp:cNvPr id="0" name=""/>
        <dsp:cNvSpPr/>
      </dsp:nvSpPr>
      <dsp:spPr>
        <a:xfrm>
          <a:off x="6009031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B553F-3AAB-4F55-9CBF-D541E65E1137}">
      <dsp:nvSpPr>
        <dsp:cNvPr id="0" name=""/>
        <dsp:cNvSpPr/>
      </dsp:nvSpPr>
      <dsp:spPr>
        <a:xfrm>
          <a:off x="5439131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Protect HTTP responses from cross-origin readers</a:t>
          </a:r>
        </a:p>
      </dsp:txBody>
      <dsp:txXfrm>
        <a:off x="5439131" y="2226604"/>
        <a:ext cx="2072362" cy="720000"/>
      </dsp:txXfrm>
    </dsp:sp>
    <dsp:sp modelId="{60A3D0AB-350C-4BA4-AA31-65D8919F29A6}">
      <dsp:nvSpPr>
        <dsp:cNvPr id="0" name=""/>
        <dsp:cNvSpPr/>
      </dsp:nvSpPr>
      <dsp:spPr>
        <a:xfrm>
          <a:off x="8444057" y="1002271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1B12-CE4F-4103-A811-FD7B21DA72ED}">
      <dsp:nvSpPr>
        <dsp:cNvPr id="0" name=""/>
        <dsp:cNvSpPr/>
      </dsp:nvSpPr>
      <dsp:spPr>
        <a:xfrm>
          <a:off x="7874157" y="222660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No run-time overhead</a:t>
          </a:r>
        </a:p>
      </dsp:txBody>
      <dsp:txXfrm>
        <a:off x="7874157" y="2226604"/>
        <a:ext cx="207236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D4EBC-CF33-0B4B-ACEB-2ABDADE1116D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B304-FD0F-004C-A5AF-A24142CA8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5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BC631-1DDC-5E03-6D47-EE3AFF6BE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FD2E2-9C9B-D7A1-1221-4692B1286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9B380-9B6B-8970-07EB-E16F5503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0B3F-10C5-624C-A4DE-CE35977A2817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44939-403B-1EB2-D651-BC82DCC0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F0EDE-F6F1-108A-BC06-E1ACBF4E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5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A58E-ECAB-5F53-1DE7-2C8EB70A6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3902B-28EA-CBFF-FBB5-9935E1E6D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7B8F4-6249-227E-341A-08A4136E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864F-B886-5043-AA01-99CF87D09FF2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289A9-3287-6D29-AECE-4A5D10A83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35106-196F-C1B2-1BA4-336B3AFF8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3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BB5F1-FDD0-BE7E-CD3C-53F493090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4FCE4-77F2-4B2C-5FBE-76F5F380E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ACFE-5DE6-721D-7365-C4BEA279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15AC-04B6-4847-A3D2-1C65878A2B17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37A42-C625-940A-C262-BDD259428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0FC58-F60B-157F-C511-5B469C6F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7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DB9B-CE2A-79C1-F14E-2036131C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AC31E-029A-699E-8F90-0275A5B4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3E1A3-EED5-23B0-1D1E-0A84A4E9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9B14-FB53-3242-8FC0-296A23A50A8F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E2F3D-5466-F17B-D852-A7CBBFE6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6EE29-4D46-DFC1-BC61-1B94DDF1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6437-EFAC-1887-1F65-9F8BA3BC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D1B35-1A2C-5AEF-3477-EC3E6473E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2F75D-A8ED-D0A1-49DE-7078A7EC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067C-FE98-FF47-AA8D-7E77878AE675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47D60-1C2A-C0E2-4BE4-7583FA08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3FC0C-C6A3-EEC5-09AD-D3ED26D2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B6703-7C32-C047-3EEC-EB764DAE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4980F-98FF-A1DB-CE4A-F1690C285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EDE91-93A9-BEEF-4578-E0C06F032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D567D-483D-3C5A-31C6-4E604104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0641-EBD9-0341-BD67-48EEBAF0AEBB}" type="datetime1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A7046-B994-A087-AE8E-F45E9870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67E1E-1FB4-ABD0-10DD-06B27C94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3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3E7CE-68EC-8055-EC13-08A6C43E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EC6EB-3189-E50F-A79D-21B3183C1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F2905-E969-B768-DB7B-CBD546CA3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34780-69ED-5D09-221B-303359C2D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B5D9FB-5AB1-BC15-8378-52FEA55C6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26228-410B-8B60-7A4D-DD76AF04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808F-EAF5-E845-8643-11F212FE7D66}" type="datetime1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EBCEC7-CBB4-232D-660E-9AE7D5D7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4EC2B-C9DD-6F04-D09D-B24267D2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AAB-E658-421A-7DEE-213308FE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0F009-BC9A-6D6D-C771-09E1E53F0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3E50-1DA1-5741-9281-1B6C92F85142}" type="datetime1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6E8DA-202C-1398-6D6C-6C361F47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426F1-4277-0AF0-8A74-2433ADCB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4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003FEB-D1CA-5E42-27C2-140A0FAC2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7287-AB9C-FE45-B298-06C96A36F32B}" type="datetime1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5C4A6E-08AF-8F42-AFB7-4E9F05D4D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DCB39-30ED-AADA-FB13-5BB25E91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7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6D37-A7D7-DDF6-4502-2FB19AF1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1A4CA-0A7C-4E9E-BF35-FABDF36C1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3CF57-9DAD-8E9F-EEEC-1317CAB06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0AA7A-3C1A-9287-08B1-664546FC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36B5-869D-2446-9FF8-668460599316}" type="datetime1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97314-7DE6-94DE-1BA1-0D2DD525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2FACA-A007-2CBA-BFD8-4432435F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5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5708-EC32-F82B-C174-91150732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8475D1-1623-3241-0D9A-5A6F473329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FB9B9-EB08-B9AF-442B-D035EC7ED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7183B-FBA7-0D97-0A1F-092A2469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06-5760-614D-8F75-DB31D0A0EB8F}" type="datetime1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3419B-A29A-431E-A9D8-A75C0CBD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4C05-26EE-5B0E-C8A8-1BF7C5D7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0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AC3A72-26CC-40C8-97FF-09CC34B86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B4E51-8E3B-79E9-F7F6-7E0703E47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AB084-5AEB-1004-298B-BF0BB7B9B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F9209-DC9B-3648-9A90-42A4C4DB623F}" type="datetime1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22113-534B-2726-75FE-894132736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C7446-74FB-6D6B-63C0-0FA61AE24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C106D7-2AB7-9447-8777-5500CD744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utterfly">
            <a:extLst>
              <a:ext uri="{FF2B5EF4-FFF2-40B4-BE49-F238E27FC236}">
                <a16:creationId xmlns:a16="http://schemas.microsoft.com/office/drawing/2014/main" id="{357EB98A-5554-F8B9-90DB-771B7EECA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CB1841-9A9B-63EA-D2C2-07A1CA999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pPr algn="l"/>
            <a:r>
              <a:rPr lang="en-US" sz="6100">
                <a:solidFill>
                  <a:srgbClr val="FFFFFF"/>
                </a:solidFill>
              </a:rPr>
              <a:t>Cocoon: Static Information Flow Control in 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F1255-9105-B340-4648-68E5618B7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Ada Lamba, Max Taylor, </a:t>
            </a:r>
            <a:r>
              <a:rPr lang="en-US" b="1" dirty="0">
                <a:solidFill>
                  <a:srgbClr val="FFFFFF"/>
                </a:solidFill>
              </a:rPr>
              <a:t>Vincent Beardsley</a:t>
            </a:r>
            <a:r>
              <a:rPr lang="en-US" dirty="0">
                <a:solidFill>
                  <a:srgbClr val="FFFFFF"/>
                </a:solidFill>
              </a:rPr>
              <a:t>, Jacob </a:t>
            </a:r>
            <a:r>
              <a:rPr lang="en-US" dirty="0" err="1">
                <a:solidFill>
                  <a:srgbClr val="FFFFFF"/>
                </a:solidFill>
              </a:rPr>
              <a:t>Bambeck</a:t>
            </a:r>
            <a:r>
              <a:rPr lang="en-US" dirty="0">
                <a:solidFill>
                  <a:srgbClr val="FFFFFF"/>
                </a:solidFill>
              </a:rPr>
              <a:t>, Michael Bond, </a:t>
            </a:r>
            <a:r>
              <a:rPr lang="en-US" dirty="0" err="1">
                <a:solidFill>
                  <a:srgbClr val="FFFFFF"/>
                </a:solidFill>
              </a:rPr>
              <a:t>Zhiqiang</a:t>
            </a:r>
            <a:r>
              <a:rPr lang="en-US" dirty="0">
                <a:solidFill>
                  <a:srgbClr val="FFFFFF"/>
                </a:solidFill>
              </a:rPr>
              <a:t> Lin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Ohio State University</a:t>
            </a:r>
          </a:p>
        </p:txBody>
      </p:sp>
      <p:sp>
        <p:nvSpPr>
          <p:cNvPr id="28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5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5021FA-D1E7-3208-DC4D-9DD844CE8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05B09A-E5C9-6F63-87FE-ED5894342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6BB4248-C425-F24F-6939-5B563C652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CAB000-8DA8-127A-757F-F32CEEB76AE4}"/>
              </a:ext>
            </a:extLst>
          </p:cNvPr>
          <p:cNvSpPr txBox="1">
            <a:spLocks/>
          </p:cNvSpPr>
          <p:nvPr/>
        </p:nvSpPr>
        <p:spPr>
          <a:xfrm>
            <a:off x="838200" y="643467"/>
            <a:ext cx="2951205" cy="5571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 work enforcing IFC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1C7AE0E-10A0-878F-5E4E-5B4CEDD48C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0492C81-60DB-88E8-3C29-238A08AC4AD6}"/>
              </a:ext>
            </a:extLst>
          </p:cNvPr>
          <p:cNvSpPr/>
          <p:nvPr/>
        </p:nvSpPr>
        <p:spPr>
          <a:xfrm>
            <a:off x="4920505" y="3828422"/>
            <a:ext cx="6865983" cy="2414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32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3B8448-CB0C-A630-65C6-C944A96F7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B0C96B0-281E-9F4E-602E-3B1C08F1B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84C698-A742-FD07-F6FA-978F277F6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50C0E2F-33B9-67FC-240C-147EDD4A6646}"/>
              </a:ext>
            </a:extLst>
          </p:cNvPr>
          <p:cNvSpPr txBox="1">
            <a:spLocks/>
          </p:cNvSpPr>
          <p:nvPr/>
        </p:nvSpPr>
        <p:spPr>
          <a:xfrm>
            <a:off x="838200" y="643467"/>
            <a:ext cx="2951205" cy="5571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 work enforcing IFC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AB0B011F-6A35-8A3D-4C31-729F5699B8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6D4853F-06B6-933B-26FF-33E6D6E6511D}"/>
              </a:ext>
            </a:extLst>
          </p:cNvPr>
          <p:cNvSpPr/>
          <p:nvPr/>
        </p:nvSpPr>
        <p:spPr>
          <a:xfrm>
            <a:off x="5536642" y="5506496"/>
            <a:ext cx="5817158" cy="532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3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E07C0C-1A07-F501-5AC9-08CB748F9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91D940D-BD07-9D63-54F7-2DEB31ED7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8664C17-7660-6418-4B86-349F4CA7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7ED4F60-90EA-92E0-F165-A95193C3994A}"/>
              </a:ext>
            </a:extLst>
          </p:cNvPr>
          <p:cNvSpPr txBox="1">
            <a:spLocks/>
          </p:cNvSpPr>
          <p:nvPr/>
        </p:nvSpPr>
        <p:spPr>
          <a:xfrm>
            <a:off x="838200" y="643467"/>
            <a:ext cx="2951205" cy="5571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 work enforcing IFC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4DC904B6-FD8A-709E-8884-D908BF25F0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070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A441-FDF9-DFC8-40ED-7FED6275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Example Code: Cocoon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74283-8ADE-7C2E-30C9-7C7FED6D0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 = /*{ "Monday" -&gt; Secret(true) ...}*/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 = /*{ "Monday" -&gt; Secret(false) ...}*/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(::std::option::Option::unwrap(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::std::collections::HashMap::get(&amp;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9E65D0-FBED-1DB3-F9D7-EE97B3BF3831}"/>
              </a:ext>
            </a:extLst>
          </p:cNvPr>
          <p:cNvSpPr/>
          <p:nvPr/>
        </p:nvSpPr>
        <p:spPr>
          <a:xfrm>
            <a:off x="838200" y="1825625"/>
            <a:ext cx="10360378" cy="3999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00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473E5-4420-A3F5-F0A7-A92788CDC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2C01-76D1-899E-1E6F-6593D01E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0065E-7829-03FE-1EA9-8110F4800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                               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(::std::option::Option::unwrap(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::std::collections::HashMap::get(&amp;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8D293-7BA8-0555-7E9A-7B59B00E77CC}"/>
              </a:ext>
            </a:extLst>
          </p:cNvPr>
          <p:cNvSpPr/>
          <p:nvPr/>
        </p:nvSpPr>
        <p:spPr>
          <a:xfrm>
            <a:off x="838200" y="2381459"/>
            <a:ext cx="10360378" cy="3443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5E3365-C0D4-D984-2104-29F26D8385D3}"/>
              </a:ext>
            </a:extLst>
          </p:cNvPr>
          <p:cNvSpPr/>
          <p:nvPr/>
        </p:nvSpPr>
        <p:spPr>
          <a:xfrm>
            <a:off x="7377349" y="1654314"/>
            <a:ext cx="3122341" cy="36933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D86E1B-E3D5-0937-0152-B18071B950B0}"/>
              </a:ext>
            </a:extLst>
          </p:cNvPr>
          <p:cNvSpPr txBox="1"/>
          <p:nvPr/>
        </p:nvSpPr>
        <p:spPr>
          <a:xfrm>
            <a:off x="7377350" y="1654313"/>
            <a:ext cx="3012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{ Monday -&gt; Secret(true) …}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BC6108F-61AC-B461-24E7-9CB93853F115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023798" y="1838980"/>
            <a:ext cx="353551" cy="7048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51E886E-3987-9792-6A31-F3E3597DD27B}"/>
              </a:ext>
            </a:extLst>
          </p:cNvPr>
          <p:cNvSpPr/>
          <p:nvPr/>
        </p:nvSpPr>
        <p:spPr>
          <a:xfrm>
            <a:off x="7377349" y="2088855"/>
            <a:ext cx="3122340" cy="36933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AA5D8A-846D-2153-6A7D-84275032C24F}"/>
              </a:ext>
            </a:extLst>
          </p:cNvPr>
          <p:cNvSpPr txBox="1"/>
          <p:nvPr/>
        </p:nvSpPr>
        <p:spPr>
          <a:xfrm>
            <a:off x="7377350" y="2088854"/>
            <a:ext cx="3122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{ Monday -&gt; Secret(false) …}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6D468B-FA8F-68B7-078A-A2A7DF244C7C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6893169" y="2246522"/>
            <a:ext cx="484180" cy="2699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636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78F35-A42C-01EB-4B51-209275115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DBAA8-3E9B-B44B-72D6-395DC0158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9B658-8666-5135-BC14-4EEB3052F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(::std::option::Option::unwrap(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::std::collections::HashMap::get(&amp;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32C637-7BC6-6E64-AB9E-BE36A57FF875}"/>
              </a:ext>
            </a:extLst>
          </p:cNvPr>
          <p:cNvSpPr/>
          <p:nvPr/>
        </p:nvSpPr>
        <p:spPr>
          <a:xfrm>
            <a:off x="838200" y="2957689"/>
            <a:ext cx="10360378" cy="2867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08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AA101-6B77-1870-A421-A62FF225C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EDB49-0F7D-5373-3253-C81BABCB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F5571-50ED-E6B6-14C0-FA0D7FA97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u="sng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B9C4F-0733-97E1-5862-0F043DB048C1}"/>
              </a:ext>
            </a:extLst>
          </p:cNvPr>
          <p:cNvSpPr/>
          <p:nvPr/>
        </p:nvSpPr>
        <p:spPr>
          <a:xfrm>
            <a:off x="838200" y="5576710"/>
            <a:ext cx="10360378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C040B0-579E-F322-50BF-07EB97004867}"/>
              </a:ext>
            </a:extLst>
          </p:cNvPr>
          <p:cNvSpPr/>
          <p:nvPr/>
        </p:nvSpPr>
        <p:spPr>
          <a:xfrm>
            <a:off x="838200" y="3543301"/>
            <a:ext cx="10360378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33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70234-E55B-68CF-A29A-53E78AF12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475D-75AF-47E2-C2F4-81F20EB6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89617-18F9-D5B4-7A94-6D83B36C7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available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72D874-5519-6BAA-B22D-CD4C2A75F334}"/>
              </a:ext>
            </a:extLst>
          </p:cNvPr>
          <p:cNvSpPr/>
          <p:nvPr/>
        </p:nvSpPr>
        <p:spPr>
          <a:xfrm>
            <a:off x="838200" y="5576710"/>
            <a:ext cx="10360378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768A9D-CAC2-2588-2C18-D4A77ECC3C41}"/>
              </a:ext>
            </a:extLst>
          </p:cNvPr>
          <p:cNvSpPr/>
          <p:nvPr/>
        </p:nvSpPr>
        <p:spPr>
          <a:xfrm>
            <a:off x="993422" y="3786804"/>
            <a:ext cx="10360378" cy="658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32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BBBA8-7796-5E7A-DC5C-5E0CBB0BB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72C42-2C01-1800-720A-723CCCC43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60E08-BB58-0E53-EA96-E38FC91DC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251E2-BFAA-8C39-73C3-68463194F206}"/>
              </a:ext>
            </a:extLst>
          </p:cNvPr>
          <p:cNvSpPr/>
          <p:nvPr/>
        </p:nvSpPr>
        <p:spPr>
          <a:xfrm>
            <a:off x="838200" y="5576710"/>
            <a:ext cx="10360378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2F4E13-5E24-1F97-E88E-FA898CEEB756}"/>
              </a:ext>
            </a:extLst>
          </p:cNvPr>
          <p:cNvSpPr/>
          <p:nvPr/>
        </p:nvSpPr>
        <p:spPr>
          <a:xfrm>
            <a:off x="993422" y="4154310"/>
            <a:ext cx="10360378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57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8E9BD-C879-FAD7-E71A-9E202DB73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97428-54E7-D5DE-0280-DE8728061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E7CB6-2D8E-443F-5F4B-4182F499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>
                <a:latin typeface="Courier New"/>
                <a:cs typeface="Courier New"/>
              </a:rPr>
              <a:t>secret_block</a:t>
            </a:r>
            <a:r>
              <a:rPr lang="en-US" dirty="0">
                <a:latin typeface="Courier New"/>
                <a:cs typeface="Courier New"/>
              </a:rPr>
              <a:t>!(</a:t>
            </a:r>
            <a:r>
              <a:rPr lang="en-US" dirty="0" err="1">
                <a:latin typeface="Courier New"/>
                <a:cs typeface="Courier New"/>
              </a:rPr>
              <a:t>lat</a:t>
            </a:r>
            <a:r>
              <a:rPr lang="en-US" dirty="0">
                <a:latin typeface="Courier New"/>
                <a:cs typeface="Courier New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		   *</a:t>
            </a:r>
            <a:r>
              <a:rPr lang="en-US" dirty="0" err="1">
                <a:latin typeface="Courier New"/>
                <a:cs typeface="Courier New"/>
              </a:rPr>
              <a:t>unwrap_secret_ref</a:t>
            </a:r>
            <a:r>
              <a:rPr lang="en-US" dirty="0">
                <a:latin typeface="Courier New"/>
                <a:cs typeface="Courier New"/>
              </a:rPr>
              <a:t>(Option::unwrap(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E08D32-DDB6-3916-4014-1CF4EC01AE32}"/>
              </a:ext>
            </a:extLst>
          </p:cNvPr>
          <p:cNvSpPr/>
          <p:nvPr/>
        </p:nvSpPr>
        <p:spPr>
          <a:xfrm>
            <a:off x="838200" y="5576710"/>
            <a:ext cx="10360378" cy="220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9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A933-9808-12A9-C6C1-A9919B44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0E7B458-6C3D-CBA4-8ADD-F7C8685FBACF}"/>
              </a:ext>
            </a:extLst>
          </p:cNvPr>
          <p:cNvSpPr/>
          <p:nvPr/>
        </p:nvSpPr>
        <p:spPr>
          <a:xfrm>
            <a:off x="1452079" y="2946260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F90B193-FA69-097F-0EB9-4E8C94C9344C}"/>
              </a:ext>
            </a:extLst>
          </p:cNvPr>
          <p:cNvSpPr/>
          <p:nvPr/>
        </p:nvSpPr>
        <p:spPr>
          <a:xfrm>
            <a:off x="1452079" y="4271823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36DA09-7FE9-C6B3-3762-8A5E2FAB673E}"/>
              </a:ext>
            </a:extLst>
          </p:cNvPr>
          <p:cNvSpPr/>
          <p:nvPr/>
        </p:nvSpPr>
        <p:spPr>
          <a:xfrm>
            <a:off x="5622484" y="3248958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Find shared availability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77DAE34-3A17-655E-5F02-C52121EB77E0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440367" y="3233340"/>
            <a:ext cx="2182117" cy="678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1DEA6652-AFC5-EBF8-D9A9-49EC8B03AB2E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3440367" y="3911740"/>
            <a:ext cx="2182117" cy="647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96C7612F-91F8-8BE4-E88A-AFF0035981A7}"/>
              </a:ext>
            </a:extLst>
          </p:cNvPr>
          <p:cNvSpPr txBox="1"/>
          <p:nvPr/>
        </p:nvSpPr>
        <p:spPr>
          <a:xfrm rot="1020000">
            <a:off x="3542928" y="313444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D9802F2B-9F92-B91F-E802-833FC9D0BCA0}"/>
              </a:ext>
            </a:extLst>
          </p:cNvPr>
          <p:cNvSpPr txBox="1"/>
          <p:nvPr/>
        </p:nvSpPr>
        <p:spPr>
          <a:xfrm rot="20580000">
            <a:off x="3542928" y="406486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cxnSp>
        <p:nvCxnSpPr>
          <p:cNvPr id="25" name="!!Elbow Connector 24">
            <a:extLst>
              <a:ext uri="{FF2B5EF4-FFF2-40B4-BE49-F238E27FC236}">
                <a16:creationId xmlns:a16="http://schemas.microsoft.com/office/drawing/2014/main" id="{AAF30900-24A2-533D-C6D5-7C5DDF521458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 flipH="1">
            <a:off x="2446223" y="3911740"/>
            <a:ext cx="5685545" cy="934242"/>
          </a:xfrm>
          <a:prstGeom prst="bentConnector4">
            <a:avLst>
              <a:gd name="adj1" fmla="val -45750"/>
              <a:gd name="adj2" fmla="val 12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!!Elbow Connector 27">
            <a:extLst>
              <a:ext uri="{FF2B5EF4-FFF2-40B4-BE49-F238E27FC236}">
                <a16:creationId xmlns:a16="http://schemas.microsoft.com/office/drawing/2014/main" id="{E5FA12D8-2F6D-3247-B10F-7B96F7A67A7C}"/>
              </a:ext>
            </a:extLst>
          </p:cNvPr>
          <p:cNvCxnSpPr>
            <a:stCxn id="7" idx="6"/>
            <a:endCxn id="4" idx="0"/>
          </p:cNvCxnSpPr>
          <p:nvPr/>
        </p:nvCxnSpPr>
        <p:spPr>
          <a:xfrm flipH="1" flipV="1">
            <a:off x="2446223" y="2946260"/>
            <a:ext cx="5685545" cy="965480"/>
          </a:xfrm>
          <a:prstGeom prst="bentConnector4">
            <a:avLst>
              <a:gd name="adj1" fmla="val -45750"/>
              <a:gd name="adj2" fmla="val 1236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!!TextBox 36">
            <a:extLst>
              <a:ext uri="{FF2B5EF4-FFF2-40B4-BE49-F238E27FC236}">
                <a16:creationId xmlns:a16="http://schemas.microsoft.com/office/drawing/2014/main" id="{22BBF83E-806A-74DE-B8A6-11E60058CA65}"/>
              </a:ext>
            </a:extLst>
          </p:cNvPr>
          <p:cNvSpPr txBox="1"/>
          <p:nvPr/>
        </p:nvSpPr>
        <p:spPr>
          <a:xfrm>
            <a:off x="8204850" y="3576445"/>
            <a:ext cx="242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 of Possible Meeting Times</a:t>
            </a:r>
          </a:p>
        </p:txBody>
      </p:sp>
    </p:spTree>
    <p:extLst>
      <p:ext uri="{BB962C8B-B14F-4D97-AF65-F5344CB8AC3E}">
        <p14:creationId xmlns:p14="http://schemas.microsoft.com/office/powerpoint/2010/main" val="1461244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0C15F-F7E0-86A7-209A-48A1284BA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733D-472A-37B8-88B3-76703F796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47DF-143C-96BD-1C1E-D67CF2268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count.declassify_to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::A&gt;()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2626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DEBAA-94C5-2907-B4A5-85B8E832E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4C79-D067-4BE7-03A6-6EDB92E37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A47BD-CE30-E778-E83B-A7FF84866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mut a = 0;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::A&gt;());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CA5CA2-38FB-7E5B-1FCD-697AAA95A038}"/>
              </a:ext>
            </a:extLst>
          </p:cNvPr>
          <p:cNvSpPr/>
          <p:nvPr/>
        </p:nvSpPr>
        <p:spPr>
          <a:xfrm>
            <a:off x="5488259" y="2736657"/>
            <a:ext cx="5865541" cy="69234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4DDBFF-FE44-83EA-D4D6-44B0F0954715}"/>
              </a:ext>
            </a:extLst>
          </p:cNvPr>
          <p:cNvSpPr txBox="1"/>
          <p:nvPr/>
        </p:nvSpPr>
        <p:spPr>
          <a:xfrm>
            <a:off x="5488259" y="2736657"/>
            <a:ext cx="5865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Disallowed Side Effects</a:t>
            </a:r>
          </a:p>
          <a:p>
            <a:r>
              <a:rPr lang="en-US" dirty="0"/>
              <a:t>Mutable Variables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8543A3-7CD2-86B2-10AA-067B1D411FDF}"/>
              </a:ext>
            </a:extLst>
          </p:cNvPr>
          <p:cNvCxnSpPr>
            <a:cxnSpLocks/>
          </p:cNvCxnSpPr>
          <p:nvPr/>
        </p:nvCxnSpPr>
        <p:spPr>
          <a:xfrm flipV="1">
            <a:off x="3717890" y="3082829"/>
            <a:ext cx="1770369" cy="1609751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101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AE9FB-A8BD-466F-8DE2-B8DC93BA4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D0A7-480D-26E2-B37A-39F8B933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94F35-D901-55A3-10E4-5F53600E8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std::fs::write(“day available”);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::A&gt;());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725CF-266C-52E8-AADF-7F7FA7C6FFCE}"/>
              </a:ext>
            </a:extLst>
          </p:cNvPr>
          <p:cNvSpPr/>
          <p:nvPr/>
        </p:nvSpPr>
        <p:spPr>
          <a:xfrm>
            <a:off x="5488259" y="2736657"/>
            <a:ext cx="5865541" cy="69234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19D703-8870-744D-E0DD-DD5CDCAE3DCC}"/>
              </a:ext>
            </a:extLst>
          </p:cNvPr>
          <p:cNvSpPr txBox="1"/>
          <p:nvPr/>
        </p:nvSpPr>
        <p:spPr>
          <a:xfrm>
            <a:off x="5488259" y="2736657"/>
            <a:ext cx="5865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Disallowed Side Effects</a:t>
            </a:r>
          </a:p>
          <a:p>
            <a:r>
              <a:rPr lang="en-US" dirty="0"/>
              <a:t>Function Calls with Side-Effects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5EE9349-E992-EA2D-DAEF-9605BE8DDF4B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3727938" y="3082829"/>
            <a:ext cx="1760321" cy="134849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35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761D1-E71F-1025-63C6-A712C8151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DD482-101E-4907-1496-F7DC6D6C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 Code: Cocoon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9ED99-959C-5FE8-F01F-F13B16111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HashMap&lt;String, Secret&lt;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::B, bool&gt;&gt;;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mut 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dropped_i32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});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Drop for dropped i32 { ... 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(day, available)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::AB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(available) &amp;&amp;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(Option::unwrap(HashMap::get(&amp;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bob_cal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&amp;day)))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unwrap_secret_mut_ref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(&amp;mut count) +=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!("Overlapping days: {}",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count.declassify_to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::A&gt;());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A5FB52-6C00-0598-618A-B0C4AD308121}"/>
              </a:ext>
            </a:extLst>
          </p:cNvPr>
          <p:cNvSpPr/>
          <p:nvPr/>
        </p:nvSpPr>
        <p:spPr>
          <a:xfrm>
            <a:off x="5488259" y="2736657"/>
            <a:ext cx="5865541" cy="69234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2D11F9-94B6-AF85-1F38-040B16CA3A94}"/>
              </a:ext>
            </a:extLst>
          </p:cNvPr>
          <p:cNvSpPr txBox="1"/>
          <p:nvPr/>
        </p:nvSpPr>
        <p:spPr>
          <a:xfrm>
            <a:off x="5488259" y="2736657"/>
            <a:ext cx="5865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Disallowed Side Effects</a:t>
            </a:r>
          </a:p>
          <a:p>
            <a:r>
              <a:rPr lang="en-US" dirty="0"/>
              <a:t>Invisible Side-Effects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5740EF-CAFD-8DEA-F47A-178A02D28735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256044" y="2934119"/>
            <a:ext cx="4232215" cy="14871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598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37F2A4-AB77-636A-BF44-38F1E52A9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A0F418-1A87-29CD-D1EA-FE7C95987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3BB4D0-18DA-ACC6-04AB-21FAD1702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Case Studies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8F18421F-E53E-0723-E6F8-52CB0AE6F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E33DC-80FB-DCDA-7D3C-E5F49C34A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6753"/>
            <a:ext cx="10515600" cy="4220210"/>
          </a:xfrm>
        </p:spPr>
        <p:txBody>
          <a:bodyPr/>
          <a:lstStyle/>
          <a:p>
            <a:r>
              <a:rPr lang="en-US" dirty="0"/>
              <a:t>Evaluation Goals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Incrementally Deployable</a:t>
            </a:r>
          </a:p>
          <a:p>
            <a:pPr lvl="1"/>
            <a:r>
              <a:rPr lang="en-US" dirty="0"/>
              <a:t>Performance Overhead</a:t>
            </a:r>
          </a:p>
          <a:p>
            <a:endParaRPr lang="en-US" dirty="0"/>
          </a:p>
          <a:p>
            <a:r>
              <a:rPr lang="en-US" dirty="0"/>
              <a:t>Evaluation Method</a:t>
            </a:r>
          </a:p>
          <a:p>
            <a:pPr lvl="1"/>
            <a:r>
              <a:rPr lang="en-US" dirty="0"/>
              <a:t>We implemented Cocoon as a Rust library.</a:t>
            </a:r>
          </a:p>
          <a:p>
            <a:pPr lvl="1"/>
            <a:r>
              <a:rPr lang="en-US" dirty="0"/>
              <a:t>We took real Rust programs, added Cocoon as a library, and modified the programs to use Cocoon.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84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59228D-B80A-CE32-277B-0520A4BC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Case Study - Battleship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D7137E-1D55-8E8D-D7BE-AE44AFC8C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438833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45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5FCE3F-7D3D-D04C-8AF4-25C9587E4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102ACC-01A8-5E04-1244-02790915E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25EB65-4E37-D1A8-0F64-2B1DB1C4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Case Study – Spotify-TUI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F9098AD-F8E2-7199-AB49-F276B038E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6EB0AF-73AD-AD09-BD4D-CEB6935AEA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842502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6700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64B62-228D-DFFD-2D2E-D61E05E5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Case Study - Servo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3C538E-89CC-7BEE-E140-E4A054036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419692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0457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B5BBD1-B7D7-60F6-3373-1AA801117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638089"/>
            <a:ext cx="4818888" cy="1476801"/>
          </a:xfrm>
        </p:spPr>
        <p:txBody>
          <a:bodyPr anchor="b">
            <a:normAutofit/>
          </a:bodyPr>
          <a:lstStyle/>
          <a:p>
            <a:r>
              <a:rPr lang="en-US" sz="5400"/>
              <a:t>Conclusion</a:t>
            </a:r>
          </a:p>
        </p:txBody>
      </p:sp>
      <p:pic>
        <p:nvPicPr>
          <p:cNvPr id="4" name="Graphic 3" descr="Butterfly">
            <a:extLst>
              <a:ext uri="{FF2B5EF4-FFF2-40B4-BE49-F238E27FC236}">
                <a16:creationId xmlns:a16="http://schemas.microsoft.com/office/drawing/2014/main" id="{9F7FDE99-EE78-4811-ADA2-967B02135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936" y="699516"/>
            <a:ext cx="5458968" cy="5458968"/>
          </a:xfrm>
          <a:prstGeom prst="rect">
            <a:avLst/>
          </a:prstGeom>
        </p:spPr>
      </p:pic>
      <p:sp>
        <p:nvSpPr>
          <p:cNvPr id="20" name="sketch line">
            <a:extLst>
              <a:ext uri="{FF2B5EF4-FFF2-40B4-BE49-F238E27FC236}">
                <a16:creationId xmlns:a16="http://schemas.microsoft.com/office/drawing/2014/main" id="{953EE71A-6488-4203-A7C4-77102FD0D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14A07-E601-C7F5-EB20-AB7C3877A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2664886"/>
            <a:ext cx="4818888" cy="3550789"/>
          </a:xfrm>
        </p:spPr>
        <p:txBody>
          <a:bodyPr anchor="t">
            <a:normAutofit/>
          </a:bodyPr>
          <a:lstStyle/>
          <a:p>
            <a:r>
              <a:rPr lang="en-US" sz="2200"/>
              <a:t>Cocoon is the first IFC approach for an off-the-shelf language that doesn’t require modifying the language or compiler</a:t>
            </a:r>
          </a:p>
        </p:txBody>
      </p:sp>
    </p:spTree>
    <p:extLst>
      <p:ext uri="{BB962C8B-B14F-4D97-AF65-F5344CB8AC3E}">
        <p14:creationId xmlns:p14="http://schemas.microsoft.com/office/powerpoint/2010/main" val="132588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FAF20-FE07-4160-BB05-CBF7433CC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E570F-CAE1-1BD6-9747-09E577E0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E1415CF-0F83-9A69-DCE9-DD3AD43F7A55}"/>
              </a:ext>
            </a:extLst>
          </p:cNvPr>
          <p:cNvSpPr/>
          <p:nvPr/>
        </p:nvSpPr>
        <p:spPr>
          <a:xfrm>
            <a:off x="1452079" y="2946260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549AA86-DA32-6560-3664-6077D4B01D1F}"/>
              </a:ext>
            </a:extLst>
          </p:cNvPr>
          <p:cNvSpPr/>
          <p:nvPr/>
        </p:nvSpPr>
        <p:spPr>
          <a:xfrm>
            <a:off x="1452079" y="4271823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EA78827-B231-6B09-6C9A-E3ABEDBE9997}"/>
              </a:ext>
            </a:extLst>
          </p:cNvPr>
          <p:cNvSpPr/>
          <p:nvPr/>
        </p:nvSpPr>
        <p:spPr>
          <a:xfrm>
            <a:off x="5622484" y="3248958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5E65380-4FAC-79C8-E2F6-81528539965B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440367" y="3233340"/>
            <a:ext cx="2182117" cy="678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F70F957B-7F70-8AEF-BD67-054FD1F87831}"/>
              </a:ext>
            </a:extLst>
          </p:cNvPr>
          <p:cNvCxnSpPr>
            <a:cxnSpLocks noChangeAspect="1"/>
            <a:stCxn id="6" idx="3"/>
            <a:endCxn id="7" idx="2"/>
          </p:cNvCxnSpPr>
          <p:nvPr/>
        </p:nvCxnSpPr>
        <p:spPr>
          <a:xfrm flipV="1">
            <a:off x="3440367" y="3911740"/>
            <a:ext cx="2182117" cy="647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9E6CD4CD-2958-6DE2-FDD1-A908F3C4CE6A}"/>
              </a:ext>
            </a:extLst>
          </p:cNvPr>
          <p:cNvSpPr txBox="1"/>
          <p:nvPr/>
        </p:nvSpPr>
        <p:spPr>
          <a:xfrm rot="1020000">
            <a:off x="3542928" y="313444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8DAFB5A5-CB31-5B67-CE34-C3CB200E888A}"/>
              </a:ext>
            </a:extLst>
          </p:cNvPr>
          <p:cNvSpPr txBox="1"/>
          <p:nvPr/>
        </p:nvSpPr>
        <p:spPr>
          <a:xfrm rot="20580000">
            <a:off x="3542928" y="406486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cxnSp>
        <p:nvCxnSpPr>
          <p:cNvPr id="25" name="!!Elbow Connector 24">
            <a:extLst>
              <a:ext uri="{FF2B5EF4-FFF2-40B4-BE49-F238E27FC236}">
                <a16:creationId xmlns:a16="http://schemas.microsoft.com/office/drawing/2014/main" id="{1E13403A-2E54-0837-9231-7BD16BEDD308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 flipH="1">
            <a:off x="2446223" y="3911740"/>
            <a:ext cx="5685545" cy="934242"/>
          </a:xfrm>
          <a:prstGeom prst="bentConnector4">
            <a:avLst>
              <a:gd name="adj1" fmla="val -45750"/>
              <a:gd name="adj2" fmla="val 12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!!Elbow Connector 27">
            <a:extLst>
              <a:ext uri="{FF2B5EF4-FFF2-40B4-BE49-F238E27FC236}">
                <a16:creationId xmlns:a16="http://schemas.microsoft.com/office/drawing/2014/main" id="{DAEF08EB-A418-6B15-4BFE-72F69ABA784B}"/>
              </a:ext>
            </a:extLst>
          </p:cNvPr>
          <p:cNvCxnSpPr>
            <a:stCxn id="7" idx="6"/>
            <a:endCxn id="4" idx="0"/>
          </p:cNvCxnSpPr>
          <p:nvPr/>
        </p:nvCxnSpPr>
        <p:spPr>
          <a:xfrm flipH="1" flipV="1">
            <a:off x="2446223" y="2946260"/>
            <a:ext cx="5685545" cy="965480"/>
          </a:xfrm>
          <a:prstGeom prst="bentConnector4">
            <a:avLst>
              <a:gd name="adj1" fmla="val -45750"/>
              <a:gd name="adj2" fmla="val 1236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C0A2F31A-5DB6-DA5B-4512-75680DE99761}"/>
              </a:ext>
            </a:extLst>
          </p:cNvPr>
          <p:cNvCxnSpPr>
            <a:cxnSpLocks/>
            <a:stCxn id="7" idx="5"/>
          </p:cNvCxnSpPr>
          <p:nvPr/>
        </p:nvCxnSpPr>
        <p:spPr>
          <a:xfrm rot="5400000" flipH="1">
            <a:off x="3783363" y="399468"/>
            <a:ext cx="2313290" cy="5648568"/>
          </a:xfrm>
          <a:prstGeom prst="bentConnector4">
            <a:avLst>
              <a:gd name="adj1" fmla="val 0"/>
              <a:gd name="adj2" fmla="val -5919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A3B2E3-0E91-28E4-1FC4-1FA954E165D8}"/>
              </a:ext>
            </a:extLst>
          </p:cNvPr>
          <p:cNvCxnSpPr>
            <a:cxnSpLocks/>
          </p:cNvCxnSpPr>
          <p:nvPr/>
        </p:nvCxnSpPr>
        <p:spPr>
          <a:xfrm>
            <a:off x="2125300" y="2067879"/>
            <a:ext cx="0" cy="878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CCCD888-4AF0-457A-AF32-3B21489D22EE}"/>
              </a:ext>
            </a:extLst>
          </p:cNvPr>
          <p:cNvSpPr txBox="1"/>
          <p:nvPr/>
        </p:nvSpPr>
        <p:spPr>
          <a:xfrm>
            <a:off x="6553200" y="1757245"/>
            <a:ext cx="265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Bob’s Calendar</a:t>
            </a:r>
          </a:p>
        </p:txBody>
      </p:sp>
      <p:sp>
        <p:nvSpPr>
          <p:cNvPr id="13" name="!!TextBox 36">
            <a:extLst>
              <a:ext uri="{FF2B5EF4-FFF2-40B4-BE49-F238E27FC236}">
                <a16:creationId xmlns:a16="http://schemas.microsoft.com/office/drawing/2014/main" id="{797DCD06-6B99-5090-ED83-23B06DE7AEEE}"/>
              </a:ext>
            </a:extLst>
          </p:cNvPr>
          <p:cNvSpPr txBox="1"/>
          <p:nvPr/>
        </p:nvSpPr>
        <p:spPr>
          <a:xfrm>
            <a:off x="8204850" y="3576445"/>
            <a:ext cx="242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 of Possible Meeting Times</a:t>
            </a:r>
          </a:p>
        </p:txBody>
      </p:sp>
    </p:spTree>
    <p:extLst>
      <p:ext uri="{BB962C8B-B14F-4D97-AF65-F5344CB8AC3E}">
        <p14:creationId xmlns:p14="http://schemas.microsoft.com/office/powerpoint/2010/main" val="3127163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58E05-6E79-0904-C2B9-1B0D7DC5C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8D29-2B19-2EE6-D63E-D4832BFB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3A733C3-5F92-78F4-2940-6D77F80923BF}"/>
              </a:ext>
            </a:extLst>
          </p:cNvPr>
          <p:cNvSpPr/>
          <p:nvPr/>
        </p:nvSpPr>
        <p:spPr>
          <a:xfrm>
            <a:off x="1452079" y="2946260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453F30A-C96E-5485-F270-F602D37A9D16}"/>
              </a:ext>
            </a:extLst>
          </p:cNvPr>
          <p:cNvSpPr/>
          <p:nvPr/>
        </p:nvSpPr>
        <p:spPr>
          <a:xfrm>
            <a:off x="1452079" y="4271823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10502C-A539-2E6D-6EB0-3AE43C667869}"/>
              </a:ext>
            </a:extLst>
          </p:cNvPr>
          <p:cNvSpPr/>
          <p:nvPr/>
        </p:nvSpPr>
        <p:spPr>
          <a:xfrm>
            <a:off x="5622484" y="3248958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57D136C-2E1C-F334-791D-E7295F0768A8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440367" y="3233341"/>
            <a:ext cx="1301431" cy="406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8F5CD722-4A82-72D8-8ED6-DBD3B42E22CC}"/>
              </a:ext>
            </a:extLst>
          </p:cNvPr>
          <p:cNvCxnSpPr>
            <a:cxnSpLocks noChangeAspect="1"/>
            <a:stCxn id="6" idx="3"/>
          </p:cNvCxnSpPr>
          <p:nvPr/>
        </p:nvCxnSpPr>
        <p:spPr>
          <a:xfrm flipV="1">
            <a:off x="3440367" y="4174435"/>
            <a:ext cx="1296357" cy="3844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D48B7366-F2D4-2DA6-2369-A8B4B934A5EB}"/>
              </a:ext>
            </a:extLst>
          </p:cNvPr>
          <p:cNvSpPr txBox="1"/>
          <p:nvPr/>
        </p:nvSpPr>
        <p:spPr>
          <a:xfrm rot="1020000">
            <a:off x="3542928" y="313444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92886EE8-C053-DB60-B913-B43FB85654E8}"/>
              </a:ext>
            </a:extLst>
          </p:cNvPr>
          <p:cNvSpPr txBox="1"/>
          <p:nvPr/>
        </p:nvSpPr>
        <p:spPr>
          <a:xfrm rot="20580000">
            <a:off x="3542928" y="406486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067236-0997-C323-6138-1EE3B7D7F393}"/>
              </a:ext>
            </a:extLst>
          </p:cNvPr>
          <p:cNvSpPr/>
          <p:nvPr/>
        </p:nvSpPr>
        <p:spPr>
          <a:xfrm>
            <a:off x="4737650" y="2201661"/>
            <a:ext cx="590309" cy="34107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tIns="45720" rtlCol="0" anchor="ctr">
            <a:normAutofit fontScale="70000" lnSpcReduction="20000"/>
          </a:bodyPr>
          <a:lstStyle/>
          <a:p>
            <a:pPr algn="ctr"/>
            <a:r>
              <a:rPr lang="en-US" dirty="0"/>
              <a:t>Access Control</a:t>
            </a:r>
          </a:p>
        </p:txBody>
      </p:sp>
      <p:sp>
        <p:nvSpPr>
          <p:cNvPr id="20" name="Multiply 19">
            <a:extLst>
              <a:ext uri="{FF2B5EF4-FFF2-40B4-BE49-F238E27FC236}">
                <a16:creationId xmlns:a16="http://schemas.microsoft.com/office/drawing/2014/main" id="{1BB62318-CE16-ABFF-C30F-5DCB3E07B9B0}"/>
              </a:ext>
            </a:extLst>
          </p:cNvPr>
          <p:cNvSpPr/>
          <p:nvPr/>
        </p:nvSpPr>
        <p:spPr>
          <a:xfrm>
            <a:off x="4627335" y="3462827"/>
            <a:ext cx="335665" cy="30094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>
            <a:extLst>
              <a:ext uri="{FF2B5EF4-FFF2-40B4-BE49-F238E27FC236}">
                <a16:creationId xmlns:a16="http://schemas.microsoft.com/office/drawing/2014/main" id="{93A98309-0D64-3846-E183-96EF628E0920}"/>
              </a:ext>
            </a:extLst>
          </p:cNvPr>
          <p:cNvSpPr/>
          <p:nvPr/>
        </p:nvSpPr>
        <p:spPr>
          <a:xfrm>
            <a:off x="4624682" y="4033089"/>
            <a:ext cx="335665" cy="30094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55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B85E0-3B59-B5B0-2F02-EF0F59D1D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046C-07AD-7EBB-1771-CBAA56A6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A8D99F1-0433-DEC1-8434-68684965FF0E}"/>
              </a:ext>
            </a:extLst>
          </p:cNvPr>
          <p:cNvSpPr/>
          <p:nvPr/>
        </p:nvSpPr>
        <p:spPr>
          <a:xfrm>
            <a:off x="1452079" y="2946260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066A33B-BB42-C385-E50F-97C11DAC2904}"/>
              </a:ext>
            </a:extLst>
          </p:cNvPr>
          <p:cNvSpPr/>
          <p:nvPr/>
        </p:nvSpPr>
        <p:spPr>
          <a:xfrm>
            <a:off x="1452079" y="4271823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33D43A-027F-1236-7CDD-B4BE5FB33C7F}"/>
              </a:ext>
            </a:extLst>
          </p:cNvPr>
          <p:cNvSpPr/>
          <p:nvPr/>
        </p:nvSpPr>
        <p:spPr>
          <a:xfrm>
            <a:off x="5622484" y="3248958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8F990D5-90CE-B132-0959-3B0861DA0BE6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440367" y="3233340"/>
            <a:ext cx="2182117" cy="678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74F8E15B-D253-ACF5-BBBC-77F39E1EAA4D}"/>
              </a:ext>
            </a:extLst>
          </p:cNvPr>
          <p:cNvCxnSpPr>
            <a:cxnSpLocks noChangeAspect="1"/>
            <a:stCxn id="6" idx="3"/>
            <a:endCxn id="7" idx="2"/>
          </p:cNvCxnSpPr>
          <p:nvPr/>
        </p:nvCxnSpPr>
        <p:spPr>
          <a:xfrm flipV="1">
            <a:off x="3440367" y="3911740"/>
            <a:ext cx="2182117" cy="647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8BC28463-7CDC-D3FE-0FB3-7B713465495C}"/>
              </a:ext>
            </a:extLst>
          </p:cNvPr>
          <p:cNvSpPr txBox="1"/>
          <p:nvPr/>
        </p:nvSpPr>
        <p:spPr>
          <a:xfrm rot="1020000">
            <a:off x="3542928" y="313444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86216F3F-6D85-20D6-20ED-A528D7579BC9}"/>
              </a:ext>
            </a:extLst>
          </p:cNvPr>
          <p:cNvSpPr txBox="1"/>
          <p:nvPr/>
        </p:nvSpPr>
        <p:spPr>
          <a:xfrm rot="20580000">
            <a:off x="3542928" y="406486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cxnSp>
        <p:nvCxnSpPr>
          <p:cNvPr id="25" name="!!Elbow Connector 24">
            <a:extLst>
              <a:ext uri="{FF2B5EF4-FFF2-40B4-BE49-F238E27FC236}">
                <a16:creationId xmlns:a16="http://schemas.microsoft.com/office/drawing/2014/main" id="{19C786B9-310C-89CF-1D9B-7A40CECB7DF6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 flipH="1">
            <a:off x="2446223" y="3911740"/>
            <a:ext cx="5685545" cy="934242"/>
          </a:xfrm>
          <a:prstGeom prst="bentConnector4">
            <a:avLst>
              <a:gd name="adj1" fmla="val -45750"/>
              <a:gd name="adj2" fmla="val 12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!!Elbow Connector 27">
            <a:extLst>
              <a:ext uri="{FF2B5EF4-FFF2-40B4-BE49-F238E27FC236}">
                <a16:creationId xmlns:a16="http://schemas.microsoft.com/office/drawing/2014/main" id="{FE6EA5F3-76BD-FCAF-0F85-C021010A4226}"/>
              </a:ext>
            </a:extLst>
          </p:cNvPr>
          <p:cNvCxnSpPr>
            <a:stCxn id="7" idx="6"/>
            <a:endCxn id="4" idx="0"/>
          </p:cNvCxnSpPr>
          <p:nvPr/>
        </p:nvCxnSpPr>
        <p:spPr>
          <a:xfrm flipH="1" flipV="1">
            <a:off x="2446223" y="2946260"/>
            <a:ext cx="5685545" cy="965480"/>
          </a:xfrm>
          <a:prstGeom prst="bentConnector4">
            <a:avLst>
              <a:gd name="adj1" fmla="val -45750"/>
              <a:gd name="adj2" fmla="val 1236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B184372-F4C1-65A0-EE69-9EFBE26739D5}"/>
              </a:ext>
            </a:extLst>
          </p:cNvPr>
          <p:cNvSpPr/>
          <p:nvPr/>
        </p:nvSpPr>
        <p:spPr>
          <a:xfrm>
            <a:off x="4737650" y="2201661"/>
            <a:ext cx="590309" cy="3410712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tIns="45720" rtlCol="0" anchor="ctr">
            <a:normAutofit fontScale="70000" lnSpcReduction="20000"/>
          </a:bodyPr>
          <a:lstStyle/>
          <a:p>
            <a:pPr algn="ctr"/>
            <a:r>
              <a:rPr lang="en-US" dirty="0"/>
              <a:t>Access Control</a:t>
            </a:r>
          </a:p>
        </p:txBody>
      </p:sp>
      <p:sp>
        <p:nvSpPr>
          <p:cNvPr id="3" name="!!TextBox 36">
            <a:extLst>
              <a:ext uri="{FF2B5EF4-FFF2-40B4-BE49-F238E27FC236}">
                <a16:creationId xmlns:a16="http://schemas.microsoft.com/office/drawing/2014/main" id="{52A7E989-E841-D458-156E-D63F2CF7D1A7}"/>
              </a:ext>
            </a:extLst>
          </p:cNvPr>
          <p:cNvSpPr txBox="1"/>
          <p:nvPr/>
        </p:nvSpPr>
        <p:spPr>
          <a:xfrm>
            <a:off x="8204850" y="3576445"/>
            <a:ext cx="242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 of Possible Meeting Times</a:t>
            </a:r>
          </a:p>
        </p:txBody>
      </p:sp>
    </p:spTree>
    <p:extLst>
      <p:ext uri="{BB962C8B-B14F-4D97-AF65-F5344CB8AC3E}">
        <p14:creationId xmlns:p14="http://schemas.microsoft.com/office/powerpoint/2010/main" val="83106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AC7690-5AAC-8B07-A351-51DB7C707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E6E2-C9F8-A2A9-2CA3-AE6AB0EB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BC0248-D05B-FDE2-D12D-819532E3CD17}"/>
              </a:ext>
            </a:extLst>
          </p:cNvPr>
          <p:cNvSpPr/>
          <p:nvPr/>
        </p:nvSpPr>
        <p:spPr>
          <a:xfrm>
            <a:off x="1452079" y="2946260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B619ACA-81AB-EF77-B5F4-2E095D8B3367}"/>
              </a:ext>
            </a:extLst>
          </p:cNvPr>
          <p:cNvSpPr/>
          <p:nvPr/>
        </p:nvSpPr>
        <p:spPr>
          <a:xfrm>
            <a:off x="1452079" y="4271823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FD8013-7FAC-70EC-D580-2D294600FDCA}"/>
              </a:ext>
            </a:extLst>
          </p:cNvPr>
          <p:cNvSpPr/>
          <p:nvPr/>
        </p:nvSpPr>
        <p:spPr>
          <a:xfrm>
            <a:off x="5622484" y="3248958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14B9B57-2B8F-ED13-449E-F8CE057C868C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440367" y="3233340"/>
            <a:ext cx="2182117" cy="678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A59ADDAF-443C-917F-FF95-903103093DAF}"/>
              </a:ext>
            </a:extLst>
          </p:cNvPr>
          <p:cNvCxnSpPr>
            <a:cxnSpLocks noChangeAspect="1"/>
            <a:stCxn id="6" idx="3"/>
            <a:endCxn id="7" idx="2"/>
          </p:cNvCxnSpPr>
          <p:nvPr/>
        </p:nvCxnSpPr>
        <p:spPr>
          <a:xfrm flipV="1">
            <a:off x="3440367" y="3911740"/>
            <a:ext cx="2182117" cy="647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6DC19D35-D589-E671-4766-FF0C1DC8C85D}"/>
              </a:ext>
            </a:extLst>
          </p:cNvPr>
          <p:cNvSpPr txBox="1"/>
          <p:nvPr/>
        </p:nvSpPr>
        <p:spPr>
          <a:xfrm rot="1020000">
            <a:off x="3542928" y="313444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71DB328D-96AD-79FC-4E46-8AA3729583E6}"/>
              </a:ext>
            </a:extLst>
          </p:cNvPr>
          <p:cNvSpPr txBox="1"/>
          <p:nvPr/>
        </p:nvSpPr>
        <p:spPr>
          <a:xfrm rot="20580000">
            <a:off x="3542928" y="4064868"/>
            <a:ext cx="112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Calendar</a:t>
            </a:r>
          </a:p>
        </p:txBody>
      </p:sp>
      <p:cxnSp>
        <p:nvCxnSpPr>
          <p:cNvPr id="25" name="!!Elbow Connector 24">
            <a:extLst>
              <a:ext uri="{FF2B5EF4-FFF2-40B4-BE49-F238E27FC236}">
                <a16:creationId xmlns:a16="http://schemas.microsoft.com/office/drawing/2014/main" id="{32C75437-7F75-1CE7-308F-A706A32F2C5D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 flipH="1">
            <a:off x="2446223" y="3911740"/>
            <a:ext cx="5685545" cy="934242"/>
          </a:xfrm>
          <a:prstGeom prst="bentConnector4">
            <a:avLst>
              <a:gd name="adj1" fmla="val -45750"/>
              <a:gd name="adj2" fmla="val 12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!!Elbow Connector 27">
            <a:extLst>
              <a:ext uri="{FF2B5EF4-FFF2-40B4-BE49-F238E27FC236}">
                <a16:creationId xmlns:a16="http://schemas.microsoft.com/office/drawing/2014/main" id="{4ACD4909-0E33-5E80-06E5-2664C641FF44}"/>
              </a:ext>
            </a:extLst>
          </p:cNvPr>
          <p:cNvCxnSpPr>
            <a:stCxn id="7" idx="6"/>
            <a:endCxn id="4" idx="0"/>
          </p:cNvCxnSpPr>
          <p:nvPr/>
        </p:nvCxnSpPr>
        <p:spPr>
          <a:xfrm flipH="1" flipV="1">
            <a:off x="2446223" y="2946260"/>
            <a:ext cx="5685545" cy="965480"/>
          </a:xfrm>
          <a:prstGeom prst="bentConnector4">
            <a:avLst>
              <a:gd name="adj1" fmla="val -45750"/>
              <a:gd name="adj2" fmla="val 1236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81F0318-617B-00B9-9575-5B312907D391}"/>
              </a:ext>
            </a:extLst>
          </p:cNvPr>
          <p:cNvCxnSpPr>
            <a:cxnSpLocks/>
          </p:cNvCxnSpPr>
          <p:nvPr/>
        </p:nvCxnSpPr>
        <p:spPr>
          <a:xfrm>
            <a:off x="2125300" y="2067879"/>
            <a:ext cx="0" cy="8783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31BB9EA-D462-AABB-652A-52DE63B5C26E}"/>
              </a:ext>
            </a:extLst>
          </p:cNvPr>
          <p:cNvSpPr txBox="1"/>
          <p:nvPr/>
        </p:nvSpPr>
        <p:spPr>
          <a:xfrm>
            <a:off x="6553200" y="1757245"/>
            <a:ext cx="265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Bob’s Calendar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9B1B95-3541-D54C-B6B5-EDC519FFA7DB}"/>
              </a:ext>
            </a:extLst>
          </p:cNvPr>
          <p:cNvSpPr/>
          <p:nvPr/>
        </p:nvSpPr>
        <p:spPr>
          <a:xfrm>
            <a:off x="4737650" y="1582051"/>
            <a:ext cx="590309" cy="4030322"/>
          </a:xfrm>
          <a:prstGeom prst="rect">
            <a:avLst/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tIns="45720" rtlCol="0" anchor="ctr">
            <a:normAutofit fontScale="85000" lnSpcReduction="10000"/>
          </a:bodyPr>
          <a:lstStyle/>
          <a:p>
            <a:pPr algn="ctr"/>
            <a:r>
              <a:rPr lang="en-US" dirty="0"/>
              <a:t>Access Control</a:t>
            </a:r>
          </a:p>
        </p:txBody>
      </p:sp>
      <p:sp>
        <p:nvSpPr>
          <p:cNvPr id="10" name="!!TextBox 36">
            <a:extLst>
              <a:ext uri="{FF2B5EF4-FFF2-40B4-BE49-F238E27FC236}">
                <a16:creationId xmlns:a16="http://schemas.microsoft.com/office/drawing/2014/main" id="{2572FD21-449B-9A1F-7BF8-555ED709FB9B}"/>
              </a:ext>
            </a:extLst>
          </p:cNvPr>
          <p:cNvSpPr txBox="1"/>
          <p:nvPr/>
        </p:nvSpPr>
        <p:spPr>
          <a:xfrm>
            <a:off x="8204850" y="3576445"/>
            <a:ext cx="242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 of Possible Meeting Times</a:t>
            </a: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25BEE3E4-DFC7-CAED-A9E7-61237AA5E0F3}"/>
              </a:ext>
            </a:extLst>
          </p:cNvPr>
          <p:cNvCxnSpPr>
            <a:cxnSpLocks/>
          </p:cNvCxnSpPr>
          <p:nvPr/>
        </p:nvCxnSpPr>
        <p:spPr>
          <a:xfrm rot="5400000" flipH="1">
            <a:off x="3783363" y="399468"/>
            <a:ext cx="2313290" cy="5648568"/>
          </a:xfrm>
          <a:prstGeom prst="bentConnector4">
            <a:avLst>
              <a:gd name="adj1" fmla="val 0"/>
              <a:gd name="adj2" fmla="val -5919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316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F6EF9-2B6E-E29E-B52B-1F1C4BAE6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CBFE-6DE7-9324-9122-0B46FCAB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Example: IFC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A84B69F-CE37-F35D-1685-C746E2257FA6}"/>
              </a:ext>
            </a:extLst>
          </p:cNvPr>
          <p:cNvSpPr/>
          <p:nvPr/>
        </p:nvSpPr>
        <p:spPr>
          <a:xfrm>
            <a:off x="1060194" y="2368296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6DD6355-F871-E70C-2741-DDD4FE11AF2E}"/>
              </a:ext>
            </a:extLst>
          </p:cNvPr>
          <p:cNvSpPr/>
          <p:nvPr/>
        </p:nvSpPr>
        <p:spPr>
          <a:xfrm>
            <a:off x="1060194" y="4845982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84B5CF-8867-42C8-2BC0-B313477A53D0}"/>
              </a:ext>
            </a:extLst>
          </p:cNvPr>
          <p:cNvSpPr/>
          <p:nvPr/>
        </p:nvSpPr>
        <p:spPr>
          <a:xfrm>
            <a:off x="4695007" y="3246145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194A44-B57B-98FC-E62D-235CC03D0F4D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048482" y="2655376"/>
            <a:ext cx="1646525" cy="12535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AAC8F20A-2D1D-6403-4D67-6263751F0207}"/>
              </a:ext>
            </a:extLst>
          </p:cNvPr>
          <p:cNvCxnSpPr>
            <a:cxnSpLocks noChangeAspect="1"/>
            <a:stCxn id="6" idx="3"/>
            <a:endCxn id="7" idx="2"/>
          </p:cNvCxnSpPr>
          <p:nvPr/>
        </p:nvCxnSpPr>
        <p:spPr>
          <a:xfrm flipV="1">
            <a:off x="3048482" y="3908927"/>
            <a:ext cx="1646525" cy="1224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2F3555C9-8DD8-0ED8-4505-1B15AF64E286}"/>
              </a:ext>
            </a:extLst>
          </p:cNvPr>
          <p:cNvSpPr txBox="1"/>
          <p:nvPr/>
        </p:nvSpPr>
        <p:spPr>
          <a:xfrm rot="2220000">
            <a:off x="3018055" y="2935002"/>
            <a:ext cx="176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Sec</a:t>
            </a:r>
            <a:r>
              <a:rPr lang="en-US" baseline="-25000" dirty="0" err="1"/>
              <a:t>A</a:t>
            </a:r>
            <a:r>
              <a:rPr lang="en-US" dirty="0"/>
              <a:t>(Calendar)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056DA48C-B5A1-6DE0-0D2A-AE12C99D1060}"/>
              </a:ext>
            </a:extLst>
          </p:cNvPr>
          <p:cNvSpPr txBox="1"/>
          <p:nvPr/>
        </p:nvSpPr>
        <p:spPr>
          <a:xfrm rot="19380000">
            <a:off x="2955164" y="4120204"/>
            <a:ext cx="1889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Sec</a:t>
            </a:r>
            <a:r>
              <a:rPr lang="en-US" baseline="-25000" dirty="0" err="1"/>
              <a:t>B</a:t>
            </a:r>
            <a:r>
              <a:rPr lang="en-US" dirty="0"/>
              <a:t>(Calendar)</a:t>
            </a:r>
          </a:p>
        </p:txBody>
      </p:sp>
      <p:sp>
        <p:nvSpPr>
          <p:cNvPr id="10" name="!!TextBox 36">
            <a:extLst>
              <a:ext uri="{FF2B5EF4-FFF2-40B4-BE49-F238E27FC236}">
                <a16:creationId xmlns:a16="http://schemas.microsoft.com/office/drawing/2014/main" id="{7BF7DAE5-D0E3-DF74-BEBB-AD16A3A06E42}"/>
              </a:ext>
            </a:extLst>
          </p:cNvPr>
          <p:cNvSpPr txBox="1"/>
          <p:nvPr/>
        </p:nvSpPr>
        <p:spPr>
          <a:xfrm>
            <a:off x="7249614" y="3575304"/>
            <a:ext cx="231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A+B</a:t>
            </a:r>
            <a:r>
              <a:rPr lang="en-US" dirty="0"/>
              <a:t>(# of Possible Meeting Times)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4635F7F-5615-A55E-AEAC-DC569333579F}"/>
              </a:ext>
            </a:extLst>
          </p:cNvPr>
          <p:cNvSpPr/>
          <p:nvPr/>
        </p:nvSpPr>
        <p:spPr>
          <a:xfrm>
            <a:off x="9526095" y="3367813"/>
            <a:ext cx="1988288" cy="108222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Declassify</a:t>
            </a:r>
          </a:p>
        </p:txBody>
      </p:sp>
      <p:cxnSp>
        <p:nvCxnSpPr>
          <p:cNvPr id="27" name="!!Elbow Connector 27">
            <a:extLst>
              <a:ext uri="{FF2B5EF4-FFF2-40B4-BE49-F238E27FC236}">
                <a16:creationId xmlns:a16="http://schemas.microsoft.com/office/drawing/2014/main" id="{FAAA0A49-4C5B-1F15-5807-9C19D7BBA2D8}"/>
              </a:ext>
            </a:extLst>
          </p:cNvPr>
          <p:cNvCxnSpPr>
            <a:cxnSpLocks/>
            <a:stCxn id="23" idx="0"/>
            <a:endCxn id="4" idx="0"/>
          </p:cNvCxnSpPr>
          <p:nvPr/>
        </p:nvCxnSpPr>
        <p:spPr>
          <a:xfrm rot="16200000" flipV="1">
            <a:off x="5787531" y="-1364896"/>
            <a:ext cx="999517" cy="8465901"/>
          </a:xfrm>
          <a:prstGeom prst="bentConnector3">
            <a:avLst>
              <a:gd name="adj1" fmla="val 12287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!!Elbow Connector 24">
            <a:extLst>
              <a:ext uri="{FF2B5EF4-FFF2-40B4-BE49-F238E27FC236}">
                <a16:creationId xmlns:a16="http://schemas.microsoft.com/office/drawing/2014/main" id="{FC7B627B-722B-B027-D852-5C343294E024}"/>
              </a:ext>
            </a:extLst>
          </p:cNvPr>
          <p:cNvCxnSpPr>
            <a:cxnSpLocks/>
            <a:stCxn id="23" idx="4"/>
            <a:endCxn id="6" idx="2"/>
          </p:cNvCxnSpPr>
          <p:nvPr/>
        </p:nvCxnSpPr>
        <p:spPr>
          <a:xfrm rot="5400000">
            <a:off x="5802238" y="702139"/>
            <a:ext cx="970103" cy="8465901"/>
          </a:xfrm>
          <a:prstGeom prst="bentConnector3">
            <a:avLst>
              <a:gd name="adj1" fmla="val 123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!!Straight Arrow Connector 39">
            <a:extLst>
              <a:ext uri="{FF2B5EF4-FFF2-40B4-BE49-F238E27FC236}">
                <a16:creationId xmlns:a16="http://schemas.microsoft.com/office/drawing/2014/main" id="{FB4B5EB3-BCDA-4D4B-E460-187AD74C6CDD}"/>
              </a:ext>
            </a:extLst>
          </p:cNvPr>
          <p:cNvCxnSpPr>
            <a:cxnSpLocks/>
            <a:stCxn id="7" idx="6"/>
            <a:endCxn id="23" idx="2"/>
          </p:cNvCxnSpPr>
          <p:nvPr/>
        </p:nvCxnSpPr>
        <p:spPr>
          <a:xfrm flipV="1">
            <a:off x="7204291" y="3908926"/>
            <a:ext cx="232180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996F63A-B68A-E1C4-2425-FD8104100FA4}"/>
              </a:ext>
            </a:extLst>
          </p:cNvPr>
          <p:cNvSpPr txBox="1"/>
          <p:nvPr/>
        </p:nvSpPr>
        <p:spPr>
          <a:xfrm>
            <a:off x="4153793" y="1809695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A</a:t>
            </a:r>
            <a:r>
              <a:rPr lang="en-US" dirty="0"/>
              <a:t>(# of Possible Meeting Times)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4AFBCF-B0F4-AA36-C3B7-E4E88CA03333}"/>
              </a:ext>
            </a:extLst>
          </p:cNvPr>
          <p:cNvSpPr txBox="1"/>
          <p:nvPr/>
        </p:nvSpPr>
        <p:spPr>
          <a:xfrm>
            <a:off x="4221447" y="5290352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B</a:t>
            </a:r>
            <a:r>
              <a:rPr lang="en-US" dirty="0"/>
              <a:t>(# of Possible Meeting Times)</a:t>
            </a:r>
          </a:p>
        </p:txBody>
      </p:sp>
    </p:spTree>
    <p:extLst>
      <p:ext uri="{BB962C8B-B14F-4D97-AF65-F5344CB8AC3E}">
        <p14:creationId xmlns:p14="http://schemas.microsoft.com/office/powerpoint/2010/main" val="17896946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01BBC-19B7-FB12-900A-6FA1CF0B6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FFF5-2DD3-AA2E-D54B-040DE41B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Motivating Example: IFC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73A9EB4-6D2E-5BF3-D2F6-E79AB108354D}"/>
              </a:ext>
            </a:extLst>
          </p:cNvPr>
          <p:cNvSpPr/>
          <p:nvPr/>
        </p:nvSpPr>
        <p:spPr>
          <a:xfrm>
            <a:off x="1060194" y="2368296"/>
            <a:ext cx="1988288" cy="5741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Alice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4AD2E4B-64E6-FA15-C42B-FF21E49B7E1E}"/>
              </a:ext>
            </a:extLst>
          </p:cNvPr>
          <p:cNvSpPr/>
          <p:nvPr/>
        </p:nvSpPr>
        <p:spPr>
          <a:xfrm>
            <a:off x="1060194" y="4845982"/>
            <a:ext cx="1988288" cy="5741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636F47F-08FA-CFFD-1EFA-07181ECA9534}"/>
              </a:ext>
            </a:extLst>
          </p:cNvPr>
          <p:cNvSpPr/>
          <p:nvPr/>
        </p:nvSpPr>
        <p:spPr>
          <a:xfrm>
            <a:off x="4695007" y="3246145"/>
            <a:ext cx="2509284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shared availability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B61627-7616-7DB9-A4E3-5F5EC8D4D93D}"/>
              </a:ext>
            </a:extLst>
          </p:cNvPr>
          <p:cNvCxnSpPr>
            <a:cxnSpLocks/>
            <a:stCxn id="4" idx="3"/>
            <a:endCxn id="7" idx="2"/>
          </p:cNvCxnSpPr>
          <p:nvPr/>
        </p:nvCxnSpPr>
        <p:spPr>
          <a:xfrm>
            <a:off x="3048482" y="2655376"/>
            <a:ext cx="1646525" cy="12535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!!Straight Arrow Connector 10">
            <a:extLst>
              <a:ext uri="{FF2B5EF4-FFF2-40B4-BE49-F238E27FC236}">
                <a16:creationId xmlns:a16="http://schemas.microsoft.com/office/drawing/2014/main" id="{7D9816A5-6C3C-9473-DA3B-EF373AFC4A23}"/>
              </a:ext>
            </a:extLst>
          </p:cNvPr>
          <p:cNvCxnSpPr>
            <a:cxnSpLocks noChangeAspect="1"/>
            <a:stCxn id="6" idx="3"/>
            <a:endCxn id="7" idx="2"/>
          </p:cNvCxnSpPr>
          <p:nvPr/>
        </p:nvCxnSpPr>
        <p:spPr>
          <a:xfrm flipV="1">
            <a:off x="3048482" y="3908927"/>
            <a:ext cx="1646525" cy="1224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!!TextBox 11">
            <a:extLst>
              <a:ext uri="{FF2B5EF4-FFF2-40B4-BE49-F238E27FC236}">
                <a16:creationId xmlns:a16="http://schemas.microsoft.com/office/drawing/2014/main" id="{3EDA27D5-44AE-9866-DDDB-EBEE26230E75}"/>
              </a:ext>
            </a:extLst>
          </p:cNvPr>
          <p:cNvSpPr txBox="1"/>
          <p:nvPr/>
        </p:nvSpPr>
        <p:spPr>
          <a:xfrm rot="2220000">
            <a:off x="3018055" y="2935002"/>
            <a:ext cx="176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Sec</a:t>
            </a:r>
            <a:r>
              <a:rPr lang="en-US" baseline="-25000" dirty="0" err="1"/>
              <a:t>A</a:t>
            </a:r>
            <a:r>
              <a:rPr lang="en-US" dirty="0"/>
              <a:t>(Calendar)</a:t>
            </a:r>
          </a:p>
        </p:txBody>
      </p:sp>
      <p:sp>
        <p:nvSpPr>
          <p:cNvPr id="14" name="!!TextBox 13">
            <a:extLst>
              <a:ext uri="{FF2B5EF4-FFF2-40B4-BE49-F238E27FC236}">
                <a16:creationId xmlns:a16="http://schemas.microsoft.com/office/drawing/2014/main" id="{381132F1-4C92-7B9A-76FB-B70AB48CAB9B}"/>
              </a:ext>
            </a:extLst>
          </p:cNvPr>
          <p:cNvSpPr txBox="1"/>
          <p:nvPr/>
        </p:nvSpPr>
        <p:spPr>
          <a:xfrm rot="19380000">
            <a:off x="2955164" y="4120204"/>
            <a:ext cx="1889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Sec</a:t>
            </a:r>
            <a:r>
              <a:rPr lang="en-US" baseline="-25000" dirty="0" err="1"/>
              <a:t>B</a:t>
            </a:r>
            <a:r>
              <a:rPr lang="en-US" dirty="0"/>
              <a:t>(Calendar)</a:t>
            </a:r>
          </a:p>
        </p:txBody>
      </p:sp>
      <p:sp>
        <p:nvSpPr>
          <p:cNvPr id="10" name="!!TextBox 36">
            <a:extLst>
              <a:ext uri="{FF2B5EF4-FFF2-40B4-BE49-F238E27FC236}">
                <a16:creationId xmlns:a16="http://schemas.microsoft.com/office/drawing/2014/main" id="{7511BC2F-81D8-A528-C397-7C6942992472}"/>
              </a:ext>
            </a:extLst>
          </p:cNvPr>
          <p:cNvSpPr txBox="1"/>
          <p:nvPr/>
        </p:nvSpPr>
        <p:spPr>
          <a:xfrm>
            <a:off x="7214106" y="3185157"/>
            <a:ext cx="231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A+B</a:t>
            </a:r>
            <a:r>
              <a:rPr lang="en-US" dirty="0"/>
              <a:t>(# of Possible Meeting Times)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436E4F-37F6-EE4B-09DD-B06DE371E935}"/>
              </a:ext>
            </a:extLst>
          </p:cNvPr>
          <p:cNvSpPr/>
          <p:nvPr/>
        </p:nvSpPr>
        <p:spPr>
          <a:xfrm>
            <a:off x="9526095" y="3367813"/>
            <a:ext cx="1988288" cy="108222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Declassify</a:t>
            </a:r>
          </a:p>
        </p:txBody>
      </p:sp>
      <p:cxnSp>
        <p:nvCxnSpPr>
          <p:cNvPr id="27" name="!!Elbow Connector 27">
            <a:extLst>
              <a:ext uri="{FF2B5EF4-FFF2-40B4-BE49-F238E27FC236}">
                <a16:creationId xmlns:a16="http://schemas.microsoft.com/office/drawing/2014/main" id="{4C27D241-C787-DAC7-6E9A-D1FA13894532}"/>
              </a:ext>
            </a:extLst>
          </p:cNvPr>
          <p:cNvCxnSpPr>
            <a:cxnSpLocks/>
            <a:stCxn id="23" idx="0"/>
            <a:endCxn id="4" idx="0"/>
          </p:cNvCxnSpPr>
          <p:nvPr/>
        </p:nvCxnSpPr>
        <p:spPr>
          <a:xfrm rot="16200000" flipV="1">
            <a:off x="5787531" y="-1364896"/>
            <a:ext cx="999517" cy="8465901"/>
          </a:xfrm>
          <a:prstGeom prst="bentConnector3">
            <a:avLst>
              <a:gd name="adj1" fmla="val 12287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!!Elbow Connector 24">
            <a:extLst>
              <a:ext uri="{FF2B5EF4-FFF2-40B4-BE49-F238E27FC236}">
                <a16:creationId xmlns:a16="http://schemas.microsoft.com/office/drawing/2014/main" id="{22BDDC89-FB0C-7AA8-B911-EA0C27189A7B}"/>
              </a:ext>
            </a:extLst>
          </p:cNvPr>
          <p:cNvCxnSpPr>
            <a:cxnSpLocks/>
            <a:stCxn id="23" idx="4"/>
            <a:endCxn id="6" idx="2"/>
          </p:cNvCxnSpPr>
          <p:nvPr/>
        </p:nvCxnSpPr>
        <p:spPr>
          <a:xfrm rot="5400000">
            <a:off x="5802238" y="702139"/>
            <a:ext cx="970103" cy="8465901"/>
          </a:xfrm>
          <a:prstGeom prst="bentConnector3">
            <a:avLst>
              <a:gd name="adj1" fmla="val 123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!!Straight Arrow Connector 39">
            <a:extLst>
              <a:ext uri="{FF2B5EF4-FFF2-40B4-BE49-F238E27FC236}">
                <a16:creationId xmlns:a16="http://schemas.microsoft.com/office/drawing/2014/main" id="{24EBFFD7-09B3-A299-54FE-332C5024EDF1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7006996" y="3526301"/>
            <a:ext cx="2810277" cy="24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968FC97-A166-DA9A-8C3B-1FC2F595179B}"/>
              </a:ext>
            </a:extLst>
          </p:cNvPr>
          <p:cNvSpPr txBox="1"/>
          <p:nvPr/>
        </p:nvSpPr>
        <p:spPr>
          <a:xfrm>
            <a:off x="4153793" y="1809695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A</a:t>
            </a:r>
            <a:r>
              <a:rPr lang="en-US" dirty="0"/>
              <a:t>(# of Possible Meeting Times)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21EF8F-5289-B5C7-94E9-6BDD7922C953}"/>
              </a:ext>
            </a:extLst>
          </p:cNvPr>
          <p:cNvSpPr txBox="1"/>
          <p:nvPr/>
        </p:nvSpPr>
        <p:spPr>
          <a:xfrm>
            <a:off x="4221447" y="5290352"/>
            <a:ext cx="6100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Sec</a:t>
            </a:r>
            <a:r>
              <a:rPr lang="en-US" baseline="-25000" dirty="0" err="1"/>
              <a:t>B</a:t>
            </a:r>
            <a:r>
              <a:rPr lang="en-US" dirty="0"/>
              <a:t>(# of Possible Meeting Times)</a:t>
            </a:r>
          </a:p>
        </p:txBody>
      </p:sp>
      <p:sp>
        <p:nvSpPr>
          <p:cNvPr id="8" name="!!TextBox 36">
            <a:extLst>
              <a:ext uri="{FF2B5EF4-FFF2-40B4-BE49-F238E27FC236}">
                <a16:creationId xmlns:a16="http://schemas.microsoft.com/office/drawing/2014/main" id="{4A4A7757-1282-361D-C244-FEC96F32B6F1}"/>
              </a:ext>
            </a:extLst>
          </p:cNvPr>
          <p:cNvSpPr txBox="1"/>
          <p:nvPr/>
        </p:nvSpPr>
        <p:spPr>
          <a:xfrm>
            <a:off x="7241199" y="4237996"/>
            <a:ext cx="231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</a:t>
            </a:r>
            <a:r>
              <a:rPr lang="en-US" baseline="-25000" dirty="0"/>
              <a:t>B</a:t>
            </a:r>
            <a:r>
              <a:rPr lang="en-US" dirty="0"/>
              <a:t>(Bob’s Calendar)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39018A7-1B44-C8FA-54AC-9D0957F4B87E}"/>
              </a:ext>
            </a:extLst>
          </p:cNvPr>
          <p:cNvCxnSpPr>
            <a:cxnSpLocks/>
            <a:endCxn id="23" idx="3"/>
          </p:cNvCxnSpPr>
          <p:nvPr/>
        </p:nvCxnSpPr>
        <p:spPr>
          <a:xfrm>
            <a:off x="6977116" y="4291550"/>
            <a:ext cx="284015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Multiply 18">
            <a:extLst>
              <a:ext uri="{FF2B5EF4-FFF2-40B4-BE49-F238E27FC236}">
                <a16:creationId xmlns:a16="http://schemas.microsoft.com/office/drawing/2014/main" id="{F3A08E16-439B-3DDB-90FF-30627EA95AF5}"/>
              </a:ext>
            </a:extLst>
          </p:cNvPr>
          <p:cNvSpPr/>
          <p:nvPr/>
        </p:nvSpPr>
        <p:spPr>
          <a:xfrm>
            <a:off x="9701048" y="4128426"/>
            <a:ext cx="335665" cy="30094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2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F97EE4D-4C73-D73D-8FD0-8562C598CAE3}"/>
              </a:ext>
            </a:extLst>
          </p:cNvPr>
          <p:cNvSpPr txBox="1">
            <a:spLocks/>
          </p:cNvSpPr>
          <p:nvPr/>
        </p:nvSpPr>
        <p:spPr>
          <a:xfrm>
            <a:off x="838200" y="643467"/>
            <a:ext cx="2951205" cy="5571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Prior work enforcing IFC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38BEB66B-18D9-DAD1-5C94-9E106C82B2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679709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7B31A1D-887B-FE17-4AD1-3B9B17E7DAC9}"/>
              </a:ext>
            </a:extLst>
          </p:cNvPr>
          <p:cNvSpPr/>
          <p:nvPr/>
        </p:nvSpPr>
        <p:spPr>
          <a:xfrm>
            <a:off x="4920505" y="2170444"/>
            <a:ext cx="6865983" cy="4072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1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2188</Words>
  <Application>Microsoft Macintosh PowerPoint</Application>
  <PresentationFormat>Widescreen</PresentationFormat>
  <Paragraphs>298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Aptos</vt:lpstr>
      <vt:lpstr>Aptos Display</vt:lpstr>
      <vt:lpstr>Arial</vt:lpstr>
      <vt:lpstr>Courier New</vt:lpstr>
      <vt:lpstr>Office Theme</vt:lpstr>
      <vt:lpstr>Cocoon: Static Information Flow Control in Rust</vt:lpstr>
      <vt:lpstr>Motivating Example</vt:lpstr>
      <vt:lpstr>Motivating Example</vt:lpstr>
      <vt:lpstr>Motivating Example</vt:lpstr>
      <vt:lpstr>Motivating Example</vt:lpstr>
      <vt:lpstr>Motivating Example</vt:lpstr>
      <vt:lpstr>Motivating Example: IFC</vt:lpstr>
      <vt:lpstr>Motivating Example: IFC</vt:lpstr>
      <vt:lpstr>PowerPoint Presentation</vt:lpstr>
      <vt:lpstr>PowerPoint Presentation</vt:lpstr>
      <vt:lpstr>PowerPoint Presentation</vt:lpstr>
      <vt:lpstr>PowerPoint Presentation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Motivating Example Code: Cocoon</vt:lpstr>
      <vt:lpstr>Case Studies</vt:lpstr>
      <vt:lpstr>Case Study - Battleship</vt:lpstr>
      <vt:lpstr>Case Study – Spotify-TUI</vt:lpstr>
      <vt:lpstr>Case Study - Servo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Beardsley, Vincent</dc:creator>
  <cp:lastModifiedBy>Beardsley, Vincent</cp:lastModifiedBy>
  <cp:revision>65</cp:revision>
  <dcterms:created xsi:type="dcterms:W3CDTF">2024-09-23T16:41:26Z</dcterms:created>
  <dcterms:modified xsi:type="dcterms:W3CDTF">2025-04-02T00:12:32Z</dcterms:modified>
</cp:coreProperties>
</file>