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405" r:id="rId3"/>
    <p:sldId id="408" r:id="rId4"/>
    <p:sldId id="406" r:id="rId5"/>
    <p:sldId id="412" r:id="rId6"/>
    <p:sldId id="402" r:id="rId7"/>
    <p:sldId id="380" r:id="rId8"/>
    <p:sldId id="409" r:id="rId9"/>
    <p:sldId id="391" r:id="rId10"/>
    <p:sldId id="393" r:id="rId11"/>
    <p:sldId id="392" r:id="rId12"/>
    <p:sldId id="318" r:id="rId13"/>
    <p:sldId id="396" r:id="rId14"/>
    <p:sldId id="27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A72E"/>
    <a:srgbClr val="156082"/>
    <a:srgbClr val="E97132"/>
    <a:srgbClr val="8EB2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77755"/>
  </p:normalViewPr>
  <p:slideViewPr>
    <p:cSldViewPr snapToGrid="0">
      <p:cViewPr varScale="1">
        <p:scale>
          <a:sx n="98" d="100"/>
          <a:sy n="98" d="100"/>
        </p:scale>
        <p:origin x="6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0D5A18-9F6C-4B11-BFD4-3BF5E4F803D0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9CE22CA-5101-45D6-A256-E8BF05937325}">
      <dgm:prSet/>
      <dgm:spPr/>
      <dgm:t>
        <a:bodyPr/>
        <a:lstStyle/>
        <a:p>
          <a:r>
            <a:rPr lang="en-US"/>
            <a:t>Strengths</a:t>
          </a:r>
        </a:p>
      </dgm:t>
    </dgm:pt>
    <dgm:pt modelId="{B1B43662-5633-486F-9A0C-639D62919C44}" type="parTrans" cxnId="{1C75A40E-6ADF-48C6-BCBA-0C03C2E57B54}">
      <dgm:prSet/>
      <dgm:spPr/>
      <dgm:t>
        <a:bodyPr/>
        <a:lstStyle/>
        <a:p>
          <a:endParaRPr lang="en-US"/>
        </a:p>
      </dgm:t>
    </dgm:pt>
    <dgm:pt modelId="{01DC17EB-5DDF-481F-8E94-63A7B195C8B7}" type="sibTrans" cxnId="{1C75A40E-6ADF-48C6-BCBA-0C03C2E57B54}">
      <dgm:prSet/>
      <dgm:spPr/>
      <dgm:t>
        <a:bodyPr/>
        <a:lstStyle/>
        <a:p>
          <a:endParaRPr lang="en-US"/>
        </a:p>
      </dgm:t>
    </dgm:pt>
    <dgm:pt modelId="{E5513926-E69A-4473-A0AC-8C983D47181C}">
      <dgm:prSet/>
      <dgm:spPr/>
      <dgm:t>
        <a:bodyPr/>
        <a:lstStyle/>
        <a:p>
          <a:r>
            <a:rPr lang="en-US" dirty="0"/>
            <a:t>Static information flow control</a:t>
          </a:r>
        </a:p>
      </dgm:t>
    </dgm:pt>
    <dgm:pt modelId="{A94970D2-8C9D-4551-AC56-E75B6ACDBCA6}" type="parTrans" cxnId="{A880585A-249A-4076-9FDC-D64ECB6EF0E8}">
      <dgm:prSet/>
      <dgm:spPr/>
      <dgm:t>
        <a:bodyPr/>
        <a:lstStyle/>
        <a:p>
          <a:endParaRPr lang="en-US"/>
        </a:p>
      </dgm:t>
    </dgm:pt>
    <dgm:pt modelId="{7BA02FD0-C26B-41C4-9513-B673CD0B581C}" type="sibTrans" cxnId="{A880585A-249A-4076-9FDC-D64ECB6EF0E8}">
      <dgm:prSet/>
      <dgm:spPr/>
      <dgm:t>
        <a:bodyPr/>
        <a:lstStyle/>
        <a:p>
          <a:endParaRPr lang="en-US"/>
        </a:p>
      </dgm:t>
    </dgm:pt>
    <dgm:pt modelId="{68AA3AF7-7D01-4DCD-9C65-1C35ED85363C}">
      <dgm:prSet/>
      <dgm:spPr/>
      <dgm:t>
        <a:bodyPr/>
        <a:lstStyle/>
        <a:p>
          <a:r>
            <a:rPr lang="en-US"/>
            <a:t>Off-the-shelf language &amp; compiler (Rust)</a:t>
          </a:r>
        </a:p>
      </dgm:t>
    </dgm:pt>
    <dgm:pt modelId="{D8265CA2-9846-46C1-912A-C48C4A6BA6B7}" type="parTrans" cxnId="{C2DC3C7A-9EE5-4953-8626-086757E29710}">
      <dgm:prSet/>
      <dgm:spPr/>
      <dgm:t>
        <a:bodyPr/>
        <a:lstStyle/>
        <a:p>
          <a:endParaRPr lang="en-US"/>
        </a:p>
      </dgm:t>
    </dgm:pt>
    <dgm:pt modelId="{5AD6BC1F-4D1E-4F15-BFBE-36A314CDB0D2}" type="sibTrans" cxnId="{C2DC3C7A-9EE5-4953-8626-086757E29710}">
      <dgm:prSet/>
      <dgm:spPr/>
      <dgm:t>
        <a:bodyPr/>
        <a:lstStyle/>
        <a:p>
          <a:endParaRPr lang="en-US"/>
        </a:p>
      </dgm:t>
    </dgm:pt>
    <dgm:pt modelId="{7212B14D-77D3-4602-BB32-614B4BAF7759}">
      <dgm:prSet/>
      <dgm:spPr/>
      <dgm:t>
        <a:bodyPr/>
        <a:lstStyle/>
        <a:p>
          <a:r>
            <a:rPr lang="en-US"/>
            <a:t>Weaknesses</a:t>
          </a:r>
        </a:p>
      </dgm:t>
    </dgm:pt>
    <dgm:pt modelId="{2A9741A3-E567-42A0-96A2-BD271F3B06CA}" type="parTrans" cxnId="{CE68C5D6-D326-452F-B73D-EED5C259E2CA}">
      <dgm:prSet/>
      <dgm:spPr/>
      <dgm:t>
        <a:bodyPr/>
        <a:lstStyle/>
        <a:p>
          <a:endParaRPr lang="en-US"/>
        </a:p>
      </dgm:t>
    </dgm:pt>
    <dgm:pt modelId="{B598596D-FF14-449E-9DD9-2F3FDDC71E48}" type="sibTrans" cxnId="{CE68C5D6-D326-452F-B73D-EED5C259E2CA}">
      <dgm:prSet/>
      <dgm:spPr/>
      <dgm:t>
        <a:bodyPr/>
        <a:lstStyle/>
        <a:p>
          <a:endParaRPr lang="en-US"/>
        </a:p>
      </dgm:t>
    </dgm:pt>
    <dgm:pt modelId="{748B8D00-F89F-4CFA-AB4F-1A329462EF1E}">
      <dgm:prSet/>
      <dgm:spPr/>
      <dgm:t>
        <a:bodyPr/>
        <a:lstStyle/>
        <a:p>
          <a:r>
            <a:rPr lang="en-US" dirty="0"/>
            <a:t>No dynamic information flow control</a:t>
          </a:r>
        </a:p>
      </dgm:t>
    </dgm:pt>
    <dgm:pt modelId="{C5357F52-F794-440E-B10C-CFFC444176F9}" type="parTrans" cxnId="{41A844A0-44EE-4FBF-82B2-7047627A6111}">
      <dgm:prSet/>
      <dgm:spPr/>
      <dgm:t>
        <a:bodyPr/>
        <a:lstStyle/>
        <a:p>
          <a:endParaRPr lang="en-US"/>
        </a:p>
      </dgm:t>
    </dgm:pt>
    <dgm:pt modelId="{BC9BF8B1-2653-4EE1-8A84-169B5AB6F295}" type="sibTrans" cxnId="{41A844A0-44EE-4FBF-82B2-7047627A6111}">
      <dgm:prSet/>
      <dgm:spPr/>
      <dgm:t>
        <a:bodyPr/>
        <a:lstStyle/>
        <a:p>
          <a:endParaRPr lang="en-US"/>
        </a:p>
      </dgm:t>
    </dgm:pt>
    <dgm:pt modelId="{9AA8DBB5-4AAD-4F64-90DB-35A1912B9B35}">
      <dgm:prSet/>
      <dgm:spPr/>
      <dgm:t>
        <a:bodyPr/>
        <a:lstStyle/>
        <a:p>
          <a:r>
            <a:rPr lang="en-US"/>
            <a:t>Limited evaluation</a:t>
          </a:r>
        </a:p>
      </dgm:t>
    </dgm:pt>
    <dgm:pt modelId="{2E7D8D4B-4B72-4A09-A0DA-40F1453D0228}" type="parTrans" cxnId="{3250E9E2-CA0F-4725-AF56-57236B35DFC8}">
      <dgm:prSet/>
      <dgm:spPr/>
      <dgm:t>
        <a:bodyPr/>
        <a:lstStyle/>
        <a:p>
          <a:endParaRPr lang="en-US"/>
        </a:p>
      </dgm:t>
    </dgm:pt>
    <dgm:pt modelId="{8E28C1B6-71D8-4BC9-BDCF-272CB58B2CC9}" type="sibTrans" cxnId="{3250E9E2-CA0F-4725-AF56-57236B35DFC8}">
      <dgm:prSet/>
      <dgm:spPr/>
      <dgm:t>
        <a:bodyPr/>
        <a:lstStyle/>
        <a:p>
          <a:endParaRPr lang="en-US"/>
        </a:p>
      </dgm:t>
    </dgm:pt>
    <dgm:pt modelId="{7F2B1CB4-A4E2-1B45-B75D-6904C6F7007F}" type="pres">
      <dgm:prSet presAssocID="{A30D5A18-9F6C-4B11-BFD4-3BF5E4F803D0}" presName="linear" presStyleCnt="0">
        <dgm:presLayoutVars>
          <dgm:dir/>
          <dgm:animLvl val="lvl"/>
          <dgm:resizeHandles val="exact"/>
        </dgm:presLayoutVars>
      </dgm:prSet>
      <dgm:spPr/>
    </dgm:pt>
    <dgm:pt modelId="{1FB07010-A088-A449-8361-CA7ABBC0130F}" type="pres">
      <dgm:prSet presAssocID="{29CE22CA-5101-45D6-A256-E8BF05937325}" presName="parentLin" presStyleCnt="0"/>
      <dgm:spPr/>
    </dgm:pt>
    <dgm:pt modelId="{D84C68DD-C413-2240-971C-FBC8FE9095C4}" type="pres">
      <dgm:prSet presAssocID="{29CE22CA-5101-45D6-A256-E8BF05937325}" presName="parentLeftMargin" presStyleLbl="node1" presStyleIdx="0" presStyleCnt="2"/>
      <dgm:spPr/>
    </dgm:pt>
    <dgm:pt modelId="{FB3052A0-12F7-744D-BB0A-0C5FB9E696D0}" type="pres">
      <dgm:prSet presAssocID="{29CE22CA-5101-45D6-A256-E8BF0593732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741E7E1-0C53-BD4F-ADAF-558AB825265D}" type="pres">
      <dgm:prSet presAssocID="{29CE22CA-5101-45D6-A256-E8BF05937325}" presName="negativeSpace" presStyleCnt="0"/>
      <dgm:spPr/>
    </dgm:pt>
    <dgm:pt modelId="{99130C16-D3D2-8041-A1E9-648D6648965F}" type="pres">
      <dgm:prSet presAssocID="{29CE22CA-5101-45D6-A256-E8BF05937325}" presName="childText" presStyleLbl="conFgAcc1" presStyleIdx="0" presStyleCnt="2">
        <dgm:presLayoutVars>
          <dgm:bulletEnabled val="1"/>
        </dgm:presLayoutVars>
      </dgm:prSet>
      <dgm:spPr/>
    </dgm:pt>
    <dgm:pt modelId="{2E53CCE9-83E8-0E42-BD54-70245805CC08}" type="pres">
      <dgm:prSet presAssocID="{01DC17EB-5DDF-481F-8E94-63A7B195C8B7}" presName="spaceBetweenRectangles" presStyleCnt="0"/>
      <dgm:spPr/>
    </dgm:pt>
    <dgm:pt modelId="{E3C08575-8858-0547-8FEE-DD3DBBBC75EF}" type="pres">
      <dgm:prSet presAssocID="{7212B14D-77D3-4602-BB32-614B4BAF7759}" presName="parentLin" presStyleCnt="0"/>
      <dgm:spPr/>
    </dgm:pt>
    <dgm:pt modelId="{58A4F6B5-3837-E04C-8D9E-BCAC95D2D0B2}" type="pres">
      <dgm:prSet presAssocID="{7212B14D-77D3-4602-BB32-614B4BAF7759}" presName="parentLeftMargin" presStyleLbl="node1" presStyleIdx="0" presStyleCnt="2"/>
      <dgm:spPr/>
    </dgm:pt>
    <dgm:pt modelId="{C8CDA11A-96CB-3749-9B76-B3BF17752CBF}" type="pres">
      <dgm:prSet presAssocID="{7212B14D-77D3-4602-BB32-614B4BAF775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5838DAAC-7BAC-5E46-8FBE-61376DECE20A}" type="pres">
      <dgm:prSet presAssocID="{7212B14D-77D3-4602-BB32-614B4BAF7759}" presName="negativeSpace" presStyleCnt="0"/>
      <dgm:spPr/>
    </dgm:pt>
    <dgm:pt modelId="{5BBCBF97-BE1D-B14F-88BC-ECCE2BC4B94A}" type="pres">
      <dgm:prSet presAssocID="{7212B14D-77D3-4602-BB32-614B4BAF775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1C75A40E-6ADF-48C6-BCBA-0C03C2E57B54}" srcId="{A30D5A18-9F6C-4B11-BFD4-3BF5E4F803D0}" destId="{29CE22CA-5101-45D6-A256-E8BF05937325}" srcOrd="0" destOrd="0" parTransId="{B1B43662-5633-486F-9A0C-639D62919C44}" sibTransId="{01DC17EB-5DDF-481F-8E94-63A7B195C8B7}"/>
    <dgm:cxn modelId="{6F314E46-08D2-274A-9468-B6FCDC39B3E7}" type="presOf" srcId="{7212B14D-77D3-4602-BB32-614B4BAF7759}" destId="{C8CDA11A-96CB-3749-9B76-B3BF17752CBF}" srcOrd="1" destOrd="0" presId="urn:microsoft.com/office/officeart/2005/8/layout/list1"/>
    <dgm:cxn modelId="{A880585A-249A-4076-9FDC-D64ECB6EF0E8}" srcId="{29CE22CA-5101-45D6-A256-E8BF05937325}" destId="{E5513926-E69A-4473-A0AC-8C983D47181C}" srcOrd="0" destOrd="0" parTransId="{A94970D2-8C9D-4551-AC56-E75B6ACDBCA6}" sibTransId="{7BA02FD0-C26B-41C4-9513-B673CD0B581C}"/>
    <dgm:cxn modelId="{DB18465E-BC30-844E-8398-79B0F2469644}" type="presOf" srcId="{29CE22CA-5101-45D6-A256-E8BF05937325}" destId="{D84C68DD-C413-2240-971C-FBC8FE9095C4}" srcOrd="0" destOrd="0" presId="urn:microsoft.com/office/officeart/2005/8/layout/list1"/>
    <dgm:cxn modelId="{AABF446C-626C-5542-B932-3F564E9CCFC6}" type="presOf" srcId="{E5513926-E69A-4473-A0AC-8C983D47181C}" destId="{99130C16-D3D2-8041-A1E9-648D6648965F}" srcOrd="0" destOrd="0" presId="urn:microsoft.com/office/officeart/2005/8/layout/list1"/>
    <dgm:cxn modelId="{C2DC3C7A-9EE5-4953-8626-086757E29710}" srcId="{29CE22CA-5101-45D6-A256-E8BF05937325}" destId="{68AA3AF7-7D01-4DCD-9C65-1C35ED85363C}" srcOrd="1" destOrd="0" parTransId="{D8265CA2-9846-46C1-912A-C48C4A6BA6B7}" sibTransId="{5AD6BC1F-4D1E-4F15-BFBE-36A314CDB0D2}"/>
    <dgm:cxn modelId="{6BB95B89-ED2C-B242-AB23-6463FEDA7B05}" type="presOf" srcId="{68AA3AF7-7D01-4DCD-9C65-1C35ED85363C}" destId="{99130C16-D3D2-8041-A1E9-648D6648965F}" srcOrd="0" destOrd="1" presId="urn:microsoft.com/office/officeart/2005/8/layout/list1"/>
    <dgm:cxn modelId="{5905039C-E40F-664D-879F-1525DDACA8DE}" type="presOf" srcId="{29CE22CA-5101-45D6-A256-E8BF05937325}" destId="{FB3052A0-12F7-744D-BB0A-0C5FB9E696D0}" srcOrd="1" destOrd="0" presId="urn:microsoft.com/office/officeart/2005/8/layout/list1"/>
    <dgm:cxn modelId="{41A844A0-44EE-4FBF-82B2-7047627A6111}" srcId="{7212B14D-77D3-4602-BB32-614B4BAF7759}" destId="{748B8D00-F89F-4CFA-AB4F-1A329462EF1E}" srcOrd="0" destOrd="0" parTransId="{C5357F52-F794-440E-B10C-CFFC444176F9}" sibTransId="{BC9BF8B1-2653-4EE1-8A84-169B5AB6F295}"/>
    <dgm:cxn modelId="{F28995B4-C0C5-0448-A75C-B58F811AB488}" type="presOf" srcId="{748B8D00-F89F-4CFA-AB4F-1A329462EF1E}" destId="{5BBCBF97-BE1D-B14F-88BC-ECCE2BC4B94A}" srcOrd="0" destOrd="0" presId="urn:microsoft.com/office/officeart/2005/8/layout/list1"/>
    <dgm:cxn modelId="{CE68C5D6-D326-452F-B73D-EED5C259E2CA}" srcId="{A30D5A18-9F6C-4B11-BFD4-3BF5E4F803D0}" destId="{7212B14D-77D3-4602-BB32-614B4BAF7759}" srcOrd="1" destOrd="0" parTransId="{2A9741A3-E567-42A0-96A2-BD271F3B06CA}" sibTransId="{B598596D-FF14-449E-9DD9-2F3FDDC71E48}"/>
    <dgm:cxn modelId="{3250E9E2-CA0F-4725-AF56-57236B35DFC8}" srcId="{7212B14D-77D3-4602-BB32-614B4BAF7759}" destId="{9AA8DBB5-4AAD-4F64-90DB-35A1912B9B35}" srcOrd="1" destOrd="0" parTransId="{2E7D8D4B-4B72-4A09-A0DA-40F1453D0228}" sibTransId="{8E28C1B6-71D8-4BC9-BDCF-272CB58B2CC9}"/>
    <dgm:cxn modelId="{5ED4E9E6-61FD-E145-9FCC-56C326D1CC8F}" type="presOf" srcId="{9AA8DBB5-4AAD-4F64-90DB-35A1912B9B35}" destId="{5BBCBF97-BE1D-B14F-88BC-ECCE2BC4B94A}" srcOrd="0" destOrd="1" presId="urn:microsoft.com/office/officeart/2005/8/layout/list1"/>
    <dgm:cxn modelId="{75E358E7-8236-B04C-9294-F3FA5F219168}" type="presOf" srcId="{7212B14D-77D3-4602-BB32-614B4BAF7759}" destId="{58A4F6B5-3837-E04C-8D9E-BCAC95D2D0B2}" srcOrd="0" destOrd="0" presId="urn:microsoft.com/office/officeart/2005/8/layout/list1"/>
    <dgm:cxn modelId="{804B5BF3-FB06-D24B-8898-DEA29E1E5330}" type="presOf" srcId="{A30D5A18-9F6C-4B11-BFD4-3BF5E4F803D0}" destId="{7F2B1CB4-A4E2-1B45-B75D-6904C6F7007F}" srcOrd="0" destOrd="0" presId="urn:microsoft.com/office/officeart/2005/8/layout/list1"/>
    <dgm:cxn modelId="{ED0B6828-2821-7D47-8BF3-8A19042ADB28}" type="presParOf" srcId="{7F2B1CB4-A4E2-1B45-B75D-6904C6F7007F}" destId="{1FB07010-A088-A449-8361-CA7ABBC0130F}" srcOrd="0" destOrd="0" presId="urn:microsoft.com/office/officeart/2005/8/layout/list1"/>
    <dgm:cxn modelId="{2EFB2603-1B01-804A-9DD1-426E49F1DEEF}" type="presParOf" srcId="{1FB07010-A088-A449-8361-CA7ABBC0130F}" destId="{D84C68DD-C413-2240-971C-FBC8FE9095C4}" srcOrd="0" destOrd="0" presId="urn:microsoft.com/office/officeart/2005/8/layout/list1"/>
    <dgm:cxn modelId="{0AD0EBB9-7358-5444-A69A-3DB608FB1ED3}" type="presParOf" srcId="{1FB07010-A088-A449-8361-CA7ABBC0130F}" destId="{FB3052A0-12F7-744D-BB0A-0C5FB9E696D0}" srcOrd="1" destOrd="0" presId="urn:microsoft.com/office/officeart/2005/8/layout/list1"/>
    <dgm:cxn modelId="{B5BCD7CC-D869-F245-ADE1-E46FE8DC98A0}" type="presParOf" srcId="{7F2B1CB4-A4E2-1B45-B75D-6904C6F7007F}" destId="{1741E7E1-0C53-BD4F-ADAF-558AB825265D}" srcOrd="1" destOrd="0" presId="urn:microsoft.com/office/officeart/2005/8/layout/list1"/>
    <dgm:cxn modelId="{F5F82C61-2047-8F48-A7CD-F567EC27748E}" type="presParOf" srcId="{7F2B1CB4-A4E2-1B45-B75D-6904C6F7007F}" destId="{99130C16-D3D2-8041-A1E9-648D6648965F}" srcOrd="2" destOrd="0" presId="urn:microsoft.com/office/officeart/2005/8/layout/list1"/>
    <dgm:cxn modelId="{2069C5D8-379B-3246-97E5-24B5A84C919F}" type="presParOf" srcId="{7F2B1CB4-A4E2-1B45-B75D-6904C6F7007F}" destId="{2E53CCE9-83E8-0E42-BD54-70245805CC08}" srcOrd="3" destOrd="0" presId="urn:microsoft.com/office/officeart/2005/8/layout/list1"/>
    <dgm:cxn modelId="{D7260484-C7B8-794F-B0B9-D66D62FEC563}" type="presParOf" srcId="{7F2B1CB4-A4E2-1B45-B75D-6904C6F7007F}" destId="{E3C08575-8858-0547-8FEE-DD3DBBBC75EF}" srcOrd="4" destOrd="0" presId="urn:microsoft.com/office/officeart/2005/8/layout/list1"/>
    <dgm:cxn modelId="{1472CBDC-B37B-5245-AAED-F135777F8149}" type="presParOf" srcId="{E3C08575-8858-0547-8FEE-DD3DBBBC75EF}" destId="{58A4F6B5-3837-E04C-8D9E-BCAC95D2D0B2}" srcOrd="0" destOrd="0" presId="urn:microsoft.com/office/officeart/2005/8/layout/list1"/>
    <dgm:cxn modelId="{688CFD2F-5797-F745-9DA9-F1A5CE4B3128}" type="presParOf" srcId="{E3C08575-8858-0547-8FEE-DD3DBBBC75EF}" destId="{C8CDA11A-96CB-3749-9B76-B3BF17752CBF}" srcOrd="1" destOrd="0" presId="urn:microsoft.com/office/officeart/2005/8/layout/list1"/>
    <dgm:cxn modelId="{830B89EB-C1CD-A445-AE32-8DF8A8B97DBB}" type="presParOf" srcId="{7F2B1CB4-A4E2-1B45-B75D-6904C6F7007F}" destId="{5838DAAC-7BAC-5E46-8FBE-61376DECE20A}" srcOrd="5" destOrd="0" presId="urn:microsoft.com/office/officeart/2005/8/layout/list1"/>
    <dgm:cxn modelId="{65D78E25-280F-C441-B741-0EF29147AEC1}" type="presParOf" srcId="{7F2B1CB4-A4E2-1B45-B75D-6904C6F7007F}" destId="{5BBCBF97-BE1D-B14F-88BC-ECCE2BC4B94A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B6392A-F728-4C16-97D8-E1F4B5560619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3CC92CC-03D8-4ECF-B259-83A0E1EFC480}">
      <dgm:prSet/>
      <dgm:spPr/>
      <dgm:t>
        <a:bodyPr/>
        <a:lstStyle/>
        <a:p>
          <a:r>
            <a:rPr lang="en-US"/>
            <a:t>Static IFC</a:t>
          </a:r>
          <a:endParaRPr lang="en-US" dirty="0"/>
        </a:p>
      </dgm:t>
    </dgm:pt>
    <dgm:pt modelId="{0B6F1900-4371-47A0-961B-52040A41D3CC}" type="parTrans" cxnId="{482A03E0-71DC-40F0-B6CC-8D3180012F10}">
      <dgm:prSet/>
      <dgm:spPr/>
      <dgm:t>
        <a:bodyPr/>
        <a:lstStyle/>
        <a:p>
          <a:endParaRPr lang="en-US"/>
        </a:p>
      </dgm:t>
    </dgm:pt>
    <dgm:pt modelId="{799DE04D-2CDA-41D2-9769-CF3A4634E19F}" type="sibTrans" cxnId="{482A03E0-71DC-40F0-B6CC-8D3180012F10}">
      <dgm:prSet/>
      <dgm:spPr/>
      <dgm:t>
        <a:bodyPr/>
        <a:lstStyle/>
        <a:p>
          <a:endParaRPr lang="en-US"/>
        </a:p>
      </dgm:t>
    </dgm:pt>
    <dgm:pt modelId="{CF79623B-0E39-436E-AEB0-2CCF6A853CC6}">
      <dgm:prSet/>
      <dgm:spPr/>
      <dgm:t>
        <a:bodyPr/>
        <a:lstStyle/>
        <a:p>
          <a:r>
            <a:rPr lang="en-US" dirty="0"/>
            <a:t>Off-the-shelf language &amp; compiler </a:t>
          </a:r>
        </a:p>
      </dgm:t>
    </dgm:pt>
    <dgm:pt modelId="{8C7F8922-7F82-49F8-AC9F-2D490CE3E100}" type="parTrans" cxnId="{D57E9DA5-A75A-4691-A895-132BB12BEBC3}">
      <dgm:prSet/>
      <dgm:spPr/>
      <dgm:t>
        <a:bodyPr/>
        <a:lstStyle/>
        <a:p>
          <a:endParaRPr lang="en-US"/>
        </a:p>
      </dgm:t>
    </dgm:pt>
    <dgm:pt modelId="{952B587A-C41F-4279-BECD-A0239E58A553}" type="sibTrans" cxnId="{D57E9DA5-A75A-4691-A895-132BB12BEBC3}">
      <dgm:prSet/>
      <dgm:spPr/>
      <dgm:t>
        <a:bodyPr/>
        <a:lstStyle/>
        <a:p>
          <a:endParaRPr lang="en-US"/>
        </a:p>
      </dgm:t>
    </dgm:pt>
    <dgm:pt modelId="{897EB0EB-F8FB-4147-8923-7CA77D433401}">
      <dgm:prSet/>
      <dgm:spPr/>
      <dgm:t>
        <a:bodyPr/>
        <a:lstStyle/>
        <a:p>
          <a:r>
            <a:rPr lang="en-US" b="1" dirty="0"/>
            <a:t>Dynamic IFC</a:t>
          </a:r>
        </a:p>
      </dgm:t>
    </dgm:pt>
    <dgm:pt modelId="{EE0AA013-8CDB-48D7-8CA3-7C35EF54430D}" type="parTrans" cxnId="{7D12090D-B896-4155-905C-D445A4E2853A}">
      <dgm:prSet/>
      <dgm:spPr/>
      <dgm:t>
        <a:bodyPr/>
        <a:lstStyle/>
        <a:p>
          <a:endParaRPr lang="en-US"/>
        </a:p>
      </dgm:t>
    </dgm:pt>
    <dgm:pt modelId="{1F980E3E-458D-459C-9F2B-DC30E33F3D9F}" type="sibTrans" cxnId="{7D12090D-B896-4155-905C-D445A4E2853A}">
      <dgm:prSet/>
      <dgm:spPr/>
      <dgm:t>
        <a:bodyPr/>
        <a:lstStyle/>
        <a:p>
          <a:endParaRPr lang="en-US"/>
        </a:p>
      </dgm:t>
    </dgm:pt>
    <dgm:pt modelId="{3377DB0D-6B45-4CC5-B69F-3F5A1A14F347}">
      <dgm:prSet/>
      <dgm:spPr/>
      <dgm:t>
        <a:bodyPr/>
        <a:lstStyle/>
        <a:p>
          <a:r>
            <a:rPr lang="en-US" b="1" dirty="0"/>
            <a:t>Thorough evaluation</a:t>
          </a:r>
          <a:endParaRPr lang="en-US" dirty="0"/>
        </a:p>
      </dgm:t>
    </dgm:pt>
    <dgm:pt modelId="{949F93C4-0389-400B-BEE9-7C7EBC79EF58}" type="parTrans" cxnId="{C325EFC7-A4C9-446F-907B-8B90280A2196}">
      <dgm:prSet/>
      <dgm:spPr/>
      <dgm:t>
        <a:bodyPr/>
        <a:lstStyle/>
        <a:p>
          <a:endParaRPr lang="en-US"/>
        </a:p>
      </dgm:t>
    </dgm:pt>
    <dgm:pt modelId="{E4F8FFC8-FC51-4580-B2B7-76E75E9EF977}" type="sibTrans" cxnId="{C325EFC7-A4C9-446F-907B-8B90280A2196}">
      <dgm:prSet/>
      <dgm:spPr/>
      <dgm:t>
        <a:bodyPr/>
        <a:lstStyle/>
        <a:p>
          <a:endParaRPr lang="en-US"/>
        </a:p>
      </dgm:t>
    </dgm:pt>
    <dgm:pt modelId="{AA1CC7A4-FD45-1A43-83EF-BEBB254ED914}" type="pres">
      <dgm:prSet presAssocID="{0DB6392A-F728-4C16-97D8-E1F4B5560619}" presName="vert0" presStyleCnt="0">
        <dgm:presLayoutVars>
          <dgm:dir/>
          <dgm:animOne val="branch"/>
          <dgm:animLvl val="lvl"/>
        </dgm:presLayoutVars>
      </dgm:prSet>
      <dgm:spPr/>
    </dgm:pt>
    <dgm:pt modelId="{26739F08-2F17-F045-A2EA-35BF5BAA1324}" type="pres">
      <dgm:prSet presAssocID="{03CC92CC-03D8-4ECF-B259-83A0E1EFC480}" presName="thickLine" presStyleLbl="alignNode1" presStyleIdx="0" presStyleCnt="4"/>
      <dgm:spPr/>
    </dgm:pt>
    <dgm:pt modelId="{0456580F-D525-494D-98C3-8EBCFC4D8219}" type="pres">
      <dgm:prSet presAssocID="{03CC92CC-03D8-4ECF-B259-83A0E1EFC480}" presName="horz1" presStyleCnt="0"/>
      <dgm:spPr/>
    </dgm:pt>
    <dgm:pt modelId="{B5E343F3-729B-074D-B482-FE8DFFDF2B38}" type="pres">
      <dgm:prSet presAssocID="{03CC92CC-03D8-4ECF-B259-83A0E1EFC480}" presName="tx1" presStyleLbl="revTx" presStyleIdx="0" presStyleCnt="4"/>
      <dgm:spPr/>
    </dgm:pt>
    <dgm:pt modelId="{3738F589-A5D8-D54B-A8B8-6E9781E8DAA9}" type="pres">
      <dgm:prSet presAssocID="{03CC92CC-03D8-4ECF-B259-83A0E1EFC480}" presName="vert1" presStyleCnt="0"/>
      <dgm:spPr/>
    </dgm:pt>
    <dgm:pt modelId="{224DEAD3-4AEE-DB40-B118-07EB1B9C18F7}" type="pres">
      <dgm:prSet presAssocID="{CF79623B-0E39-436E-AEB0-2CCF6A853CC6}" presName="thickLine" presStyleLbl="alignNode1" presStyleIdx="1" presStyleCnt="4"/>
      <dgm:spPr/>
    </dgm:pt>
    <dgm:pt modelId="{E5A8E946-F7DD-D945-951F-91DBFBE43E44}" type="pres">
      <dgm:prSet presAssocID="{CF79623B-0E39-436E-AEB0-2CCF6A853CC6}" presName="horz1" presStyleCnt="0"/>
      <dgm:spPr/>
    </dgm:pt>
    <dgm:pt modelId="{EE8C682D-701D-1645-89B3-EC0448644515}" type="pres">
      <dgm:prSet presAssocID="{CF79623B-0E39-436E-AEB0-2CCF6A853CC6}" presName="tx1" presStyleLbl="revTx" presStyleIdx="1" presStyleCnt="4"/>
      <dgm:spPr/>
    </dgm:pt>
    <dgm:pt modelId="{23A66A63-B53C-544F-90F2-3DDD8827D14A}" type="pres">
      <dgm:prSet presAssocID="{CF79623B-0E39-436E-AEB0-2CCF6A853CC6}" presName="vert1" presStyleCnt="0"/>
      <dgm:spPr/>
    </dgm:pt>
    <dgm:pt modelId="{A7BDBC97-8800-8F48-B0DF-82E33E2447AD}" type="pres">
      <dgm:prSet presAssocID="{897EB0EB-F8FB-4147-8923-7CA77D433401}" presName="thickLine" presStyleLbl="alignNode1" presStyleIdx="2" presStyleCnt="4"/>
      <dgm:spPr/>
    </dgm:pt>
    <dgm:pt modelId="{412DDA47-EB15-864D-A8F1-4C8AC613E21E}" type="pres">
      <dgm:prSet presAssocID="{897EB0EB-F8FB-4147-8923-7CA77D433401}" presName="horz1" presStyleCnt="0"/>
      <dgm:spPr/>
    </dgm:pt>
    <dgm:pt modelId="{7A2B4847-1B6B-B646-8017-347AD3BE5744}" type="pres">
      <dgm:prSet presAssocID="{897EB0EB-F8FB-4147-8923-7CA77D433401}" presName="tx1" presStyleLbl="revTx" presStyleIdx="2" presStyleCnt="4"/>
      <dgm:spPr/>
    </dgm:pt>
    <dgm:pt modelId="{844CAF41-8566-6D41-AD01-94C5198EEA37}" type="pres">
      <dgm:prSet presAssocID="{897EB0EB-F8FB-4147-8923-7CA77D433401}" presName="vert1" presStyleCnt="0"/>
      <dgm:spPr/>
    </dgm:pt>
    <dgm:pt modelId="{05A02047-BA96-8E47-A417-3CDA86A82B59}" type="pres">
      <dgm:prSet presAssocID="{3377DB0D-6B45-4CC5-B69F-3F5A1A14F347}" presName="thickLine" presStyleLbl="alignNode1" presStyleIdx="3" presStyleCnt="4"/>
      <dgm:spPr/>
    </dgm:pt>
    <dgm:pt modelId="{0F991034-9586-F946-9F89-29D5242C728B}" type="pres">
      <dgm:prSet presAssocID="{3377DB0D-6B45-4CC5-B69F-3F5A1A14F347}" presName="horz1" presStyleCnt="0"/>
      <dgm:spPr/>
    </dgm:pt>
    <dgm:pt modelId="{B2ABF80D-9EFD-5C4E-89B1-1C3B2BB17F1F}" type="pres">
      <dgm:prSet presAssocID="{3377DB0D-6B45-4CC5-B69F-3F5A1A14F347}" presName="tx1" presStyleLbl="revTx" presStyleIdx="3" presStyleCnt="4"/>
      <dgm:spPr/>
    </dgm:pt>
    <dgm:pt modelId="{C268ECDD-31C2-E847-8E19-94812C4D1B49}" type="pres">
      <dgm:prSet presAssocID="{3377DB0D-6B45-4CC5-B69F-3F5A1A14F347}" presName="vert1" presStyleCnt="0"/>
      <dgm:spPr/>
    </dgm:pt>
  </dgm:ptLst>
  <dgm:cxnLst>
    <dgm:cxn modelId="{7D12090D-B896-4155-905C-D445A4E2853A}" srcId="{0DB6392A-F728-4C16-97D8-E1F4B5560619}" destId="{897EB0EB-F8FB-4147-8923-7CA77D433401}" srcOrd="2" destOrd="0" parTransId="{EE0AA013-8CDB-48D7-8CA3-7C35EF54430D}" sibTransId="{1F980E3E-458D-459C-9F2B-DC30E33F3D9F}"/>
    <dgm:cxn modelId="{A159D12A-0DD7-A148-9594-27B48C8CDA99}" type="presOf" srcId="{3377DB0D-6B45-4CC5-B69F-3F5A1A14F347}" destId="{B2ABF80D-9EFD-5C4E-89B1-1C3B2BB17F1F}" srcOrd="0" destOrd="0" presId="urn:microsoft.com/office/officeart/2008/layout/LinedList"/>
    <dgm:cxn modelId="{97E13C7F-69DA-7D4A-8578-8064B9328275}" type="presOf" srcId="{897EB0EB-F8FB-4147-8923-7CA77D433401}" destId="{7A2B4847-1B6B-B646-8017-347AD3BE5744}" srcOrd="0" destOrd="0" presId="urn:microsoft.com/office/officeart/2008/layout/LinedList"/>
    <dgm:cxn modelId="{8085A796-6096-AC4F-B4E9-E18BA266F722}" type="presOf" srcId="{03CC92CC-03D8-4ECF-B259-83A0E1EFC480}" destId="{B5E343F3-729B-074D-B482-FE8DFFDF2B38}" srcOrd="0" destOrd="0" presId="urn:microsoft.com/office/officeart/2008/layout/LinedList"/>
    <dgm:cxn modelId="{D57E9DA5-A75A-4691-A895-132BB12BEBC3}" srcId="{0DB6392A-F728-4C16-97D8-E1F4B5560619}" destId="{CF79623B-0E39-436E-AEB0-2CCF6A853CC6}" srcOrd="1" destOrd="0" parTransId="{8C7F8922-7F82-49F8-AC9F-2D490CE3E100}" sibTransId="{952B587A-C41F-4279-BECD-A0239E58A553}"/>
    <dgm:cxn modelId="{BDD3DAC2-E501-A443-B54B-D78A69C69BF7}" type="presOf" srcId="{0DB6392A-F728-4C16-97D8-E1F4B5560619}" destId="{AA1CC7A4-FD45-1A43-83EF-BEBB254ED914}" srcOrd="0" destOrd="0" presId="urn:microsoft.com/office/officeart/2008/layout/LinedList"/>
    <dgm:cxn modelId="{C325EFC7-A4C9-446F-907B-8B90280A2196}" srcId="{0DB6392A-F728-4C16-97D8-E1F4B5560619}" destId="{3377DB0D-6B45-4CC5-B69F-3F5A1A14F347}" srcOrd="3" destOrd="0" parTransId="{949F93C4-0389-400B-BEE9-7C7EBC79EF58}" sibTransId="{E4F8FFC8-FC51-4580-B2B7-76E75E9EF977}"/>
    <dgm:cxn modelId="{482A03E0-71DC-40F0-B6CC-8D3180012F10}" srcId="{0DB6392A-F728-4C16-97D8-E1F4B5560619}" destId="{03CC92CC-03D8-4ECF-B259-83A0E1EFC480}" srcOrd="0" destOrd="0" parTransId="{0B6F1900-4371-47A0-961B-52040A41D3CC}" sibTransId="{799DE04D-2CDA-41D2-9769-CF3A4634E19F}"/>
    <dgm:cxn modelId="{A60E98E1-FFED-C044-99EB-C9C2218A8FD8}" type="presOf" srcId="{CF79623B-0E39-436E-AEB0-2CCF6A853CC6}" destId="{EE8C682D-701D-1645-89B3-EC0448644515}" srcOrd="0" destOrd="0" presId="urn:microsoft.com/office/officeart/2008/layout/LinedList"/>
    <dgm:cxn modelId="{521BF7BF-997A-834F-8B63-2145F0F74B7D}" type="presParOf" srcId="{AA1CC7A4-FD45-1A43-83EF-BEBB254ED914}" destId="{26739F08-2F17-F045-A2EA-35BF5BAA1324}" srcOrd="0" destOrd="0" presId="urn:microsoft.com/office/officeart/2008/layout/LinedList"/>
    <dgm:cxn modelId="{E9706591-03CD-4E48-8D93-EE74848D1822}" type="presParOf" srcId="{AA1CC7A4-FD45-1A43-83EF-BEBB254ED914}" destId="{0456580F-D525-494D-98C3-8EBCFC4D8219}" srcOrd="1" destOrd="0" presId="urn:microsoft.com/office/officeart/2008/layout/LinedList"/>
    <dgm:cxn modelId="{CE2D1A53-266B-6B4E-8753-E569306B6DF4}" type="presParOf" srcId="{0456580F-D525-494D-98C3-8EBCFC4D8219}" destId="{B5E343F3-729B-074D-B482-FE8DFFDF2B38}" srcOrd="0" destOrd="0" presId="urn:microsoft.com/office/officeart/2008/layout/LinedList"/>
    <dgm:cxn modelId="{50B226AE-1621-3348-A010-C094F5D0AFB0}" type="presParOf" srcId="{0456580F-D525-494D-98C3-8EBCFC4D8219}" destId="{3738F589-A5D8-D54B-A8B8-6E9781E8DAA9}" srcOrd="1" destOrd="0" presId="urn:microsoft.com/office/officeart/2008/layout/LinedList"/>
    <dgm:cxn modelId="{1F85E159-26E0-7842-8B35-A905698925FA}" type="presParOf" srcId="{AA1CC7A4-FD45-1A43-83EF-BEBB254ED914}" destId="{224DEAD3-4AEE-DB40-B118-07EB1B9C18F7}" srcOrd="2" destOrd="0" presId="urn:microsoft.com/office/officeart/2008/layout/LinedList"/>
    <dgm:cxn modelId="{7DF47590-1E07-E743-9594-46D6C76DCA80}" type="presParOf" srcId="{AA1CC7A4-FD45-1A43-83EF-BEBB254ED914}" destId="{E5A8E946-F7DD-D945-951F-91DBFBE43E44}" srcOrd="3" destOrd="0" presId="urn:microsoft.com/office/officeart/2008/layout/LinedList"/>
    <dgm:cxn modelId="{C5B4D434-8284-6F4C-AE03-32646E72C831}" type="presParOf" srcId="{E5A8E946-F7DD-D945-951F-91DBFBE43E44}" destId="{EE8C682D-701D-1645-89B3-EC0448644515}" srcOrd="0" destOrd="0" presId="urn:microsoft.com/office/officeart/2008/layout/LinedList"/>
    <dgm:cxn modelId="{A6D491BD-17CD-CE4A-919C-111E6DD19108}" type="presParOf" srcId="{E5A8E946-F7DD-D945-951F-91DBFBE43E44}" destId="{23A66A63-B53C-544F-90F2-3DDD8827D14A}" srcOrd="1" destOrd="0" presId="urn:microsoft.com/office/officeart/2008/layout/LinedList"/>
    <dgm:cxn modelId="{A36C189A-7E47-9D46-A205-158E3D8B3FDE}" type="presParOf" srcId="{AA1CC7A4-FD45-1A43-83EF-BEBB254ED914}" destId="{A7BDBC97-8800-8F48-B0DF-82E33E2447AD}" srcOrd="4" destOrd="0" presId="urn:microsoft.com/office/officeart/2008/layout/LinedList"/>
    <dgm:cxn modelId="{03285776-AE36-2E41-A24A-8E7C8E2D4A8D}" type="presParOf" srcId="{AA1CC7A4-FD45-1A43-83EF-BEBB254ED914}" destId="{412DDA47-EB15-864D-A8F1-4C8AC613E21E}" srcOrd="5" destOrd="0" presId="urn:microsoft.com/office/officeart/2008/layout/LinedList"/>
    <dgm:cxn modelId="{2FD89ACB-B237-C149-B5BF-9C6CCD9A1678}" type="presParOf" srcId="{412DDA47-EB15-864D-A8F1-4C8AC613E21E}" destId="{7A2B4847-1B6B-B646-8017-347AD3BE5744}" srcOrd="0" destOrd="0" presId="urn:microsoft.com/office/officeart/2008/layout/LinedList"/>
    <dgm:cxn modelId="{6602DB5D-6412-644E-AC19-EEE4313718F8}" type="presParOf" srcId="{412DDA47-EB15-864D-A8F1-4C8AC613E21E}" destId="{844CAF41-8566-6D41-AD01-94C5198EEA37}" srcOrd="1" destOrd="0" presId="urn:microsoft.com/office/officeart/2008/layout/LinedList"/>
    <dgm:cxn modelId="{19EE2EC9-A921-A744-AD0E-66E1C88D82BF}" type="presParOf" srcId="{AA1CC7A4-FD45-1A43-83EF-BEBB254ED914}" destId="{05A02047-BA96-8E47-A417-3CDA86A82B59}" srcOrd="6" destOrd="0" presId="urn:microsoft.com/office/officeart/2008/layout/LinedList"/>
    <dgm:cxn modelId="{D6E5A0B3-6B98-6942-8562-2DAC2F96DBB5}" type="presParOf" srcId="{AA1CC7A4-FD45-1A43-83EF-BEBB254ED914}" destId="{0F991034-9586-F946-9F89-29D5242C728B}" srcOrd="7" destOrd="0" presId="urn:microsoft.com/office/officeart/2008/layout/LinedList"/>
    <dgm:cxn modelId="{86D466EB-53FD-B845-9687-7896940A2E6E}" type="presParOf" srcId="{0F991034-9586-F946-9F89-29D5242C728B}" destId="{B2ABF80D-9EFD-5C4E-89B1-1C3B2BB17F1F}" srcOrd="0" destOrd="0" presId="urn:microsoft.com/office/officeart/2008/layout/LinedList"/>
    <dgm:cxn modelId="{8A11A13B-56CB-9F42-A5D8-EC7C30050F8E}" type="presParOf" srcId="{0F991034-9586-F946-9F89-29D5242C728B}" destId="{C268ECDD-31C2-E847-8E19-94812C4D1B4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F9839B-E3EF-4F6C-B744-B0F704983ADD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E66BC06-F5D9-4468-8C5A-F69E31E004F0}">
      <dgm:prSet/>
      <dgm:spPr/>
      <dgm:t>
        <a:bodyPr/>
        <a:lstStyle/>
        <a:p>
          <a:r>
            <a:rPr lang="en-US" dirty="0"/>
            <a:t>Avail</a:t>
          </a:r>
        </a:p>
      </dgm:t>
    </dgm:pt>
    <dgm:pt modelId="{5C5B3E65-7CBF-4467-B167-BFA18A324961}" type="parTrans" cxnId="{9F8278C5-5660-4DE8-9D6A-2F83D619D090}">
      <dgm:prSet/>
      <dgm:spPr/>
      <dgm:t>
        <a:bodyPr/>
        <a:lstStyle/>
        <a:p>
          <a:endParaRPr lang="en-US"/>
        </a:p>
      </dgm:t>
    </dgm:pt>
    <dgm:pt modelId="{17EF1D6C-50C7-46A9-A4FC-8F830F3C3E52}" type="sibTrans" cxnId="{9F8278C5-5660-4DE8-9D6A-2F83D619D090}">
      <dgm:prSet/>
      <dgm:spPr/>
      <dgm:t>
        <a:bodyPr/>
        <a:lstStyle/>
        <a:p>
          <a:endParaRPr lang="en-US"/>
        </a:p>
      </dgm:t>
    </dgm:pt>
    <dgm:pt modelId="{0A2D7FA6-E3CE-40EC-A73B-204DA8F7FC89}">
      <dgm:prSet/>
      <dgm:spPr/>
      <dgm:t>
        <a:bodyPr/>
        <a:lstStyle/>
        <a:p>
          <a:r>
            <a:rPr lang="en-US" dirty="0"/>
            <a:t>Calendar availability finder</a:t>
          </a:r>
        </a:p>
      </dgm:t>
    </dgm:pt>
    <dgm:pt modelId="{3C2D0CC8-3330-4658-ACC4-B1377C93F66A}" type="parTrans" cxnId="{557A8C81-BBD6-4ED9-A213-D548AF6C8619}">
      <dgm:prSet/>
      <dgm:spPr/>
      <dgm:t>
        <a:bodyPr/>
        <a:lstStyle/>
        <a:p>
          <a:endParaRPr lang="en-US"/>
        </a:p>
      </dgm:t>
    </dgm:pt>
    <dgm:pt modelId="{2C75C1D7-2EF9-455C-BF41-E22855A2CEE4}" type="sibTrans" cxnId="{557A8C81-BBD6-4ED9-A213-D548AF6C8619}">
      <dgm:prSet/>
      <dgm:spPr/>
      <dgm:t>
        <a:bodyPr/>
        <a:lstStyle/>
        <a:p>
          <a:endParaRPr lang="en-US"/>
        </a:p>
      </dgm:t>
    </dgm:pt>
    <dgm:pt modelId="{5B9C8E75-B0A6-5141-90A5-BDBBE80568FF}">
      <dgm:prSet/>
      <dgm:spPr/>
      <dgm:t>
        <a:bodyPr/>
        <a:lstStyle/>
        <a:p>
          <a:r>
            <a:rPr lang="en-US" dirty="0"/>
            <a:t>Servo</a:t>
          </a:r>
        </a:p>
      </dgm:t>
    </dgm:pt>
    <dgm:pt modelId="{CB666D59-8593-D84D-A7C4-4FDB00946885}" type="parTrans" cxnId="{D6D0561E-9EFE-DB40-9CF2-0A501FD38A20}">
      <dgm:prSet/>
      <dgm:spPr/>
      <dgm:t>
        <a:bodyPr/>
        <a:lstStyle/>
        <a:p>
          <a:endParaRPr lang="en-US"/>
        </a:p>
      </dgm:t>
    </dgm:pt>
    <dgm:pt modelId="{FA8E35A6-E6EA-F94C-AFB1-D12F3502C960}" type="sibTrans" cxnId="{D6D0561E-9EFE-DB40-9CF2-0A501FD38A20}">
      <dgm:prSet/>
      <dgm:spPr/>
      <dgm:t>
        <a:bodyPr/>
        <a:lstStyle/>
        <a:p>
          <a:endParaRPr lang="en-US"/>
        </a:p>
      </dgm:t>
    </dgm:pt>
    <dgm:pt modelId="{A98309FD-5B1C-0C47-A8DE-1EF6D133EA91}">
      <dgm:prSet/>
      <dgm:spPr/>
      <dgm:t>
        <a:bodyPr/>
        <a:lstStyle/>
        <a:p>
          <a:r>
            <a:rPr lang="en-US" dirty="0"/>
            <a:t>Web browser/rendering engine</a:t>
          </a:r>
        </a:p>
      </dgm:t>
    </dgm:pt>
    <dgm:pt modelId="{77D57BCB-0819-7849-A4AE-76783A30B270}" type="parTrans" cxnId="{79F47ED4-F709-754E-8B5A-99569AF4808E}">
      <dgm:prSet/>
      <dgm:spPr/>
      <dgm:t>
        <a:bodyPr/>
        <a:lstStyle/>
        <a:p>
          <a:endParaRPr lang="en-US"/>
        </a:p>
      </dgm:t>
    </dgm:pt>
    <dgm:pt modelId="{94B50139-7931-A24E-AE4E-DB860E56FC1B}" type="sibTrans" cxnId="{79F47ED4-F709-754E-8B5A-99569AF4808E}">
      <dgm:prSet/>
      <dgm:spPr/>
      <dgm:t>
        <a:bodyPr/>
        <a:lstStyle/>
        <a:p>
          <a:endParaRPr lang="en-US"/>
        </a:p>
      </dgm:t>
    </dgm:pt>
    <dgm:pt modelId="{708D1774-BCB8-3844-B330-1744EDEEAC50}">
      <dgm:prSet/>
      <dgm:spPr/>
      <dgm:t>
        <a:bodyPr/>
        <a:lstStyle/>
        <a:p>
          <a:r>
            <a:rPr lang="en-US" dirty="0"/>
            <a:t>Mk48.io</a:t>
          </a:r>
        </a:p>
      </dgm:t>
    </dgm:pt>
    <dgm:pt modelId="{6BCD2D35-7529-5944-A8BA-474F7948AB01}" type="parTrans" cxnId="{ED9E2CF7-7D03-9B48-AA08-24E78E1E330E}">
      <dgm:prSet/>
      <dgm:spPr/>
    </dgm:pt>
    <dgm:pt modelId="{1250DCCB-403D-9D4E-929E-3A567DC063F7}" type="sibTrans" cxnId="{ED9E2CF7-7D03-9B48-AA08-24E78E1E330E}">
      <dgm:prSet/>
      <dgm:spPr/>
    </dgm:pt>
    <dgm:pt modelId="{A53208B9-B31A-3D46-970E-F429E4E2D75E}">
      <dgm:prSet/>
      <dgm:spPr/>
      <dgm:t>
        <a:bodyPr/>
        <a:lstStyle/>
        <a:p>
          <a:r>
            <a:rPr lang="en-US" dirty="0"/>
            <a:t>Active online multiplayer game</a:t>
          </a:r>
        </a:p>
      </dgm:t>
    </dgm:pt>
    <dgm:pt modelId="{81931925-3695-2C40-98D2-21703D40ABDC}" type="parTrans" cxnId="{85EB1A73-9136-FD4C-9473-96BE120EF1E8}">
      <dgm:prSet/>
      <dgm:spPr/>
    </dgm:pt>
    <dgm:pt modelId="{D998B98D-B590-A04C-AFAC-AD1638E7A44A}" type="sibTrans" cxnId="{85EB1A73-9136-FD4C-9473-96BE120EF1E8}">
      <dgm:prSet/>
      <dgm:spPr/>
    </dgm:pt>
    <dgm:pt modelId="{56F999BA-40CB-E046-8AA0-9BA823871615}" type="pres">
      <dgm:prSet presAssocID="{B6F9839B-E3EF-4F6C-B744-B0F704983ADD}" presName="linear" presStyleCnt="0">
        <dgm:presLayoutVars>
          <dgm:dir/>
          <dgm:animLvl val="lvl"/>
          <dgm:resizeHandles val="exact"/>
        </dgm:presLayoutVars>
      </dgm:prSet>
      <dgm:spPr/>
    </dgm:pt>
    <dgm:pt modelId="{AF0B8403-AF4A-DB44-9054-739D95F02B4E}" type="pres">
      <dgm:prSet presAssocID="{5B9C8E75-B0A6-5141-90A5-BDBBE80568FF}" presName="parentLin" presStyleCnt="0"/>
      <dgm:spPr/>
    </dgm:pt>
    <dgm:pt modelId="{8BBB0BED-23CF-5642-8D41-26A01E41A5C6}" type="pres">
      <dgm:prSet presAssocID="{5B9C8E75-B0A6-5141-90A5-BDBBE80568FF}" presName="parentLeftMargin" presStyleLbl="node1" presStyleIdx="0" presStyleCnt="3"/>
      <dgm:spPr/>
    </dgm:pt>
    <dgm:pt modelId="{7DB719AF-C9FF-544C-B74F-CF9C328A33C1}" type="pres">
      <dgm:prSet presAssocID="{5B9C8E75-B0A6-5141-90A5-BDBBE80568F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4E70973-ED00-6B42-AB22-73944A6A3432}" type="pres">
      <dgm:prSet presAssocID="{5B9C8E75-B0A6-5141-90A5-BDBBE80568FF}" presName="negativeSpace" presStyleCnt="0"/>
      <dgm:spPr/>
    </dgm:pt>
    <dgm:pt modelId="{E993F5EE-73BE-E344-B9C8-369AC750623D}" type="pres">
      <dgm:prSet presAssocID="{5B9C8E75-B0A6-5141-90A5-BDBBE80568FF}" presName="childText" presStyleLbl="conFgAcc1" presStyleIdx="0" presStyleCnt="3">
        <dgm:presLayoutVars>
          <dgm:bulletEnabled val="1"/>
        </dgm:presLayoutVars>
      </dgm:prSet>
      <dgm:spPr/>
    </dgm:pt>
    <dgm:pt modelId="{F597851C-57CE-874E-851C-BFBE3ED4DF82}" type="pres">
      <dgm:prSet presAssocID="{FA8E35A6-E6EA-F94C-AFB1-D12F3502C960}" presName="spaceBetweenRectangles" presStyleCnt="0"/>
      <dgm:spPr/>
    </dgm:pt>
    <dgm:pt modelId="{044585C3-EBD0-8348-ACF6-4F296EC89A01}" type="pres">
      <dgm:prSet presAssocID="{FE66BC06-F5D9-4468-8C5A-F69E31E004F0}" presName="parentLin" presStyleCnt="0"/>
      <dgm:spPr/>
    </dgm:pt>
    <dgm:pt modelId="{229A06BE-D392-0045-864F-3092445C66C0}" type="pres">
      <dgm:prSet presAssocID="{FE66BC06-F5D9-4468-8C5A-F69E31E004F0}" presName="parentLeftMargin" presStyleLbl="node1" presStyleIdx="0" presStyleCnt="3"/>
      <dgm:spPr/>
    </dgm:pt>
    <dgm:pt modelId="{4829996C-151F-2746-9EDA-28A942B206F7}" type="pres">
      <dgm:prSet presAssocID="{FE66BC06-F5D9-4468-8C5A-F69E31E004F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73EFC3A-27B0-1244-8E2B-D5C55CE8594B}" type="pres">
      <dgm:prSet presAssocID="{FE66BC06-F5D9-4468-8C5A-F69E31E004F0}" presName="negativeSpace" presStyleCnt="0"/>
      <dgm:spPr/>
    </dgm:pt>
    <dgm:pt modelId="{7629B76B-9F79-4142-BA34-50EB7A029556}" type="pres">
      <dgm:prSet presAssocID="{FE66BC06-F5D9-4468-8C5A-F69E31E004F0}" presName="childText" presStyleLbl="conFgAcc1" presStyleIdx="1" presStyleCnt="3">
        <dgm:presLayoutVars>
          <dgm:bulletEnabled val="1"/>
        </dgm:presLayoutVars>
      </dgm:prSet>
      <dgm:spPr/>
    </dgm:pt>
    <dgm:pt modelId="{A28C3B0D-3465-664D-A140-CC35F89DB22B}" type="pres">
      <dgm:prSet presAssocID="{17EF1D6C-50C7-46A9-A4FC-8F830F3C3E52}" presName="spaceBetweenRectangles" presStyleCnt="0"/>
      <dgm:spPr/>
    </dgm:pt>
    <dgm:pt modelId="{1620D9CE-A227-1647-8BF4-889DBD5BA557}" type="pres">
      <dgm:prSet presAssocID="{708D1774-BCB8-3844-B330-1744EDEEAC50}" presName="parentLin" presStyleCnt="0"/>
      <dgm:spPr/>
    </dgm:pt>
    <dgm:pt modelId="{F642C9BC-EFBA-BC45-AA01-D16EFF15C47D}" type="pres">
      <dgm:prSet presAssocID="{708D1774-BCB8-3844-B330-1744EDEEAC50}" presName="parentLeftMargin" presStyleLbl="node1" presStyleIdx="1" presStyleCnt="3"/>
      <dgm:spPr/>
    </dgm:pt>
    <dgm:pt modelId="{55D9EA77-BB5A-7C43-BDBD-4425068EC5C0}" type="pres">
      <dgm:prSet presAssocID="{708D1774-BCB8-3844-B330-1744EDEEAC50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B3F4FA98-0284-194F-8ED7-8CAFF4A7FBA3}" type="pres">
      <dgm:prSet presAssocID="{708D1774-BCB8-3844-B330-1744EDEEAC50}" presName="negativeSpace" presStyleCnt="0"/>
      <dgm:spPr/>
    </dgm:pt>
    <dgm:pt modelId="{B5D90835-1E15-2B4D-81AE-83C8998E6FE2}" type="pres">
      <dgm:prSet presAssocID="{708D1774-BCB8-3844-B330-1744EDEEAC5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B0C8418-EEE9-6A40-8779-EE472045C079}" type="presOf" srcId="{708D1774-BCB8-3844-B330-1744EDEEAC50}" destId="{F642C9BC-EFBA-BC45-AA01-D16EFF15C47D}" srcOrd="0" destOrd="0" presId="urn:microsoft.com/office/officeart/2005/8/layout/list1"/>
    <dgm:cxn modelId="{D6D0561E-9EFE-DB40-9CF2-0A501FD38A20}" srcId="{B6F9839B-E3EF-4F6C-B744-B0F704983ADD}" destId="{5B9C8E75-B0A6-5141-90A5-BDBBE80568FF}" srcOrd="0" destOrd="0" parTransId="{CB666D59-8593-D84D-A7C4-4FDB00946885}" sibTransId="{FA8E35A6-E6EA-F94C-AFB1-D12F3502C960}"/>
    <dgm:cxn modelId="{B091C91F-9029-1443-9E08-45E17DB1302F}" type="presOf" srcId="{5B9C8E75-B0A6-5141-90A5-BDBBE80568FF}" destId="{7DB719AF-C9FF-544C-B74F-CF9C328A33C1}" srcOrd="1" destOrd="0" presId="urn:microsoft.com/office/officeart/2005/8/layout/list1"/>
    <dgm:cxn modelId="{4C00CB2F-1879-524E-9D94-661E66CD5E9D}" type="presOf" srcId="{B6F9839B-E3EF-4F6C-B744-B0F704983ADD}" destId="{56F999BA-40CB-E046-8AA0-9BA823871615}" srcOrd="0" destOrd="0" presId="urn:microsoft.com/office/officeart/2005/8/layout/list1"/>
    <dgm:cxn modelId="{435A0330-D9D0-AB48-A04C-41759E96F73B}" type="presOf" srcId="{FE66BC06-F5D9-4468-8C5A-F69E31E004F0}" destId="{229A06BE-D392-0045-864F-3092445C66C0}" srcOrd="0" destOrd="0" presId="urn:microsoft.com/office/officeart/2005/8/layout/list1"/>
    <dgm:cxn modelId="{4A571954-FC5D-924B-9CEA-1CC3C5D9C1A7}" type="presOf" srcId="{708D1774-BCB8-3844-B330-1744EDEEAC50}" destId="{55D9EA77-BB5A-7C43-BDBD-4425068EC5C0}" srcOrd="1" destOrd="0" presId="urn:microsoft.com/office/officeart/2005/8/layout/list1"/>
    <dgm:cxn modelId="{9BA66C5A-5203-294F-8BE9-141E8B88B653}" type="presOf" srcId="{FE66BC06-F5D9-4468-8C5A-F69E31E004F0}" destId="{4829996C-151F-2746-9EDA-28A942B206F7}" srcOrd="1" destOrd="0" presId="urn:microsoft.com/office/officeart/2005/8/layout/list1"/>
    <dgm:cxn modelId="{85EB1A73-9136-FD4C-9473-96BE120EF1E8}" srcId="{708D1774-BCB8-3844-B330-1744EDEEAC50}" destId="{A53208B9-B31A-3D46-970E-F429E4E2D75E}" srcOrd="0" destOrd="0" parTransId="{81931925-3695-2C40-98D2-21703D40ABDC}" sibTransId="{D998B98D-B590-A04C-AFAC-AD1638E7A44A}"/>
    <dgm:cxn modelId="{8C3B9377-A768-B541-A43B-5F8E8DD6C10D}" type="presOf" srcId="{A53208B9-B31A-3D46-970E-F429E4E2D75E}" destId="{B5D90835-1E15-2B4D-81AE-83C8998E6FE2}" srcOrd="0" destOrd="0" presId="urn:microsoft.com/office/officeart/2005/8/layout/list1"/>
    <dgm:cxn modelId="{AC177A7F-5FD0-1340-9A3B-2BC780D33327}" type="presOf" srcId="{5B9C8E75-B0A6-5141-90A5-BDBBE80568FF}" destId="{8BBB0BED-23CF-5642-8D41-26A01E41A5C6}" srcOrd="0" destOrd="0" presId="urn:microsoft.com/office/officeart/2005/8/layout/list1"/>
    <dgm:cxn modelId="{557A8C81-BBD6-4ED9-A213-D548AF6C8619}" srcId="{FE66BC06-F5D9-4468-8C5A-F69E31E004F0}" destId="{0A2D7FA6-E3CE-40EC-A73B-204DA8F7FC89}" srcOrd="0" destOrd="0" parTransId="{3C2D0CC8-3330-4658-ACC4-B1377C93F66A}" sibTransId="{2C75C1D7-2EF9-455C-BF41-E22855A2CEE4}"/>
    <dgm:cxn modelId="{0F4CABAD-BCD2-6F47-B831-63D0FB1D8C92}" type="presOf" srcId="{0A2D7FA6-E3CE-40EC-A73B-204DA8F7FC89}" destId="{7629B76B-9F79-4142-BA34-50EB7A029556}" srcOrd="0" destOrd="0" presId="urn:microsoft.com/office/officeart/2005/8/layout/list1"/>
    <dgm:cxn modelId="{9F8278C5-5660-4DE8-9D6A-2F83D619D090}" srcId="{B6F9839B-E3EF-4F6C-B744-B0F704983ADD}" destId="{FE66BC06-F5D9-4468-8C5A-F69E31E004F0}" srcOrd="1" destOrd="0" parTransId="{5C5B3E65-7CBF-4467-B167-BFA18A324961}" sibTransId="{17EF1D6C-50C7-46A9-A4FC-8F830F3C3E52}"/>
    <dgm:cxn modelId="{79F47ED4-F709-754E-8B5A-99569AF4808E}" srcId="{5B9C8E75-B0A6-5141-90A5-BDBBE80568FF}" destId="{A98309FD-5B1C-0C47-A8DE-1EF6D133EA91}" srcOrd="0" destOrd="0" parTransId="{77D57BCB-0819-7849-A4AE-76783A30B270}" sibTransId="{94B50139-7931-A24E-AE4E-DB860E56FC1B}"/>
    <dgm:cxn modelId="{017117EF-BC86-9448-88E5-932BF7A3673D}" type="presOf" srcId="{A98309FD-5B1C-0C47-A8DE-1EF6D133EA91}" destId="{E993F5EE-73BE-E344-B9C8-369AC750623D}" srcOrd="0" destOrd="0" presId="urn:microsoft.com/office/officeart/2005/8/layout/list1"/>
    <dgm:cxn modelId="{ED9E2CF7-7D03-9B48-AA08-24E78E1E330E}" srcId="{B6F9839B-E3EF-4F6C-B744-B0F704983ADD}" destId="{708D1774-BCB8-3844-B330-1744EDEEAC50}" srcOrd="2" destOrd="0" parTransId="{6BCD2D35-7529-5944-A8BA-474F7948AB01}" sibTransId="{1250DCCB-403D-9D4E-929E-3A567DC063F7}"/>
    <dgm:cxn modelId="{9BE9917F-9F87-5342-AE31-181C9FA69266}" type="presParOf" srcId="{56F999BA-40CB-E046-8AA0-9BA823871615}" destId="{AF0B8403-AF4A-DB44-9054-739D95F02B4E}" srcOrd="0" destOrd="0" presId="urn:microsoft.com/office/officeart/2005/8/layout/list1"/>
    <dgm:cxn modelId="{3694DB7C-6E31-5041-8367-EF01EECFEAD0}" type="presParOf" srcId="{AF0B8403-AF4A-DB44-9054-739D95F02B4E}" destId="{8BBB0BED-23CF-5642-8D41-26A01E41A5C6}" srcOrd="0" destOrd="0" presId="urn:microsoft.com/office/officeart/2005/8/layout/list1"/>
    <dgm:cxn modelId="{885E1ECA-DC15-7546-A49F-83495593A50F}" type="presParOf" srcId="{AF0B8403-AF4A-DB44-9054-739D95F02B4E}" destId="{7DB719AF-C9FF-544C-B74F-CF9C328A33C1}" srcOrd="1" destOrd="0" presId="urn:microsoft.com/office/officeart/2005/8/layout/list1"/>
    <dgm:cxn modelId="{79A52880-F272-654C-A081-109401101FC8}" type="presParOf" srcId="{56F999BA-40CB-E046-8AA0-9BA823871615}" destId="{04E70973-ED00-6B42-AB22-73944A6A3432}" srcOrd="1" destOrd="0" presId="urn:microsoft.com/office/officeart/2005/8/layout/list1"/>
    <dgm:cxn modelId="{401FE039-390D-7A4A-89B0-892CEBE39681}" type="presParOf" srcId="{56F999BA-40CB-E046-8AA0-9BA823871615}" destId="{E993F5EE-73BE-E344-B9C8-369AC750623D}" srcOrd="2" destOrd="0" presId="urn:microsoft.com/office/officeart/2005/8/layout/list1"/>
    <dgm:cxn modelId="{991C6D0A-5348-B049-8128-85AFDD00E5B8}" type="presParOf" srcId="{56F999BA-40CB-E046-8AA0-9BA823871615}" destId="{F597851C-57CE-874E-851C-BFBE3ED4DF82}" srcOrd="3" destOrd="0" presId="urn:microsoft.com/office/officeart/2005/8/layout/list1"/>
    <dgm:cxn modelId="{C5C3BFDF-1F0E-554A-9A38-C4FEF6AB87F8}" type="presParOf" srcId="{56F999BA-40CB-E046-8AA0-9BA823871615}" destId="{044585C3-EBD0-8348-ACF6-4F296EC89A01}" srcOrd="4" destOrd="0" presId="urn:microsoft.com/office/officeart/2005/8/layout/list1"/>
    <dgm:cxn modelId="{4C62F5DC-3ABC-E84F-9E24-3755A7C9A59A}" type="presParOf" srcId="{044585C3-EBD0-8348-ACF6-4F296EC89A01}" destId="{229A06BE-D392-0045-864F-3092445C66C0}" srcOrd="0" destOrd="0" presId="urn:microsoft.com/office/officeart/2005/8/layout/list1"/>
    <dgm:cxn modelId="{0A19693F-742B-414D-9450-104D2A80BFB9}" type="presParOf" srcId="{044585C3-EBD0-8348-ACF6-4F296EC89A01}" destId="{4829996C-151F-2746-9EDA-28A942B206F7}" srcOrd="1" destOrd="0" presId="urn:microsoft.com/office/officeart/2005/8/layout/list1"/>
    <dgm:cxn modelId="{1FFC77FE-2295-D34A-86CA-FE1657C0D631}" type="presParOf" srcId="{56F999BA-40CB-E046-8AA0-9BA823871615}" destId="{073EFC3A-27B0-1244-8E2B-D5C55CE8594B}" srcOrd="5" destOrd="0" presId="urn:microsoft.com/office/officeart/2005/8/layout/list1"/>
    <dgm:cxn modelId="{F41AF094-4B11-B84B-9E74-10B2F2725609}" type="presParOf" srcId="{56F999BA-40CB-E046-8AA0-9BA823871615}" destId="{7629B76B-9F79-4142-BA34-50EB7A029556}" srcOrd="6" destOrd="0" presId="urn:microsoft.com/office/officeart/2005/8/layout/list1"/>
    <dgm:cxn modelId="{BAB6C602-805F-0C42-9A46-F4A8FD24BECF}" type="presParOf" srcId="{56F999BA-40CB-E046-8AA0-9BA823871615}" destId="{A28C3B0D-3465-664D-A140-CC35F89DB22B}" srcOrd="7" destOrd="0" presId="urn:microsoft.com/office/officeart/2005/8/layout/list1"/>
    <dgm:cxn modelId="{D88E91CF-0D6D-F24E-BDD1-D2D848DC423C}" type="presParOf" srcId="{56F999BA-40CB-E046-8AA0-9BA823871615}" destId="{1620D9CE-A227-1647-8BF4-889DBD5BA557}" srcOrd="8" destOrd="0" presId="urn:microsoft.com/office/officeart/2005/8/layout/list1"/>
    <dgm:cxn modelId="{0502F99E-0650-D643-AB73-FD9EB1EA1889}" type="presParOf" srcId="{1620D9CE-A227-1647-8BF4-889DBD5BA557}" destId="{F642C9BC-EFBA-BC45-AA01-D16EFF15C47D}" srcOrd="0" destOrd="0" presId="urn:microsoft.com/office/officeart/2005/8/layout/list1"/>
    <dgm:cxn modelId="{1CA44174-B8E6-D141-B9B2-4500AFC5170F}" type="presParOf" srcId="{1620D9CE-A227-1647-8BF4-889DBD5BA557}" destId="{55D9EA77-BB5A-7C43-BDBD-4425068EC5C0}" srcOrd="1" destOrd="0" presId="urn:microsoft.com/office/officeart/2005/8/layout/list1"/>
    <dgm:cxn modelId="{672C516A-829A-C54B-866F-59E41AA70185}" type="presParOf" srcId="{56F999BA-40CB-E046-8AA0-9BA823871615}" destId="{B3F4FA98-0284-194F-8ED7-8CAFF4A7FBA3}" srcOrd="9" destOrd="0" presId="urn:microsoft.com/office/officeart/2005/8/layout/list1"/>
    <dgm:cxn modelId="{952F658A-B0D0-9346-838C-7BDBE227DE7C}" type="presParOf" srcId="{56F999BA-40CB-E046-8AA0-9BA823871615}" destId="{B5D90835-1E15-2B4D-81AE-83C8998E6FE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6F9839B-E3EF-4F6C-B744-B0F704983ADD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A2D7FA6-E3CE-40EC-A73B-204DA8F7FC89}">
      <dgm:prSet/>
      <dgm:spPr/>
      <dgm:t>
        <a:bodyPr/>
        <a:lstStyle/>
        <a:p>
          <a:r>
            <a:rPr lang="en-US" dirty="0"/>
            <a:t>Servo/Avail/Mk48.io: Undetectable</a:t>
          </a:r>
        </a:p>
      </dgm:t>
    </dgm:pt>
    <dgm:pt modelId="{3C2D0CC8-3330-4658-ACC4-B1377C93F66A}" type="parTrans" cxnId="{557A8C81-BBD6-4ED9-A213-D548AF6C8619}">
      <dgm:prSet/>
      <dgm:spPr/>
      <dgm:t>
        <a:bodyPr/>
        <a:lstStyle/>
        <a:p>
          <a:endParaRPr lang="en-US"/>
        </a:p>
      </dgm:t>
    </dgm:pt>
    <dgm:pt modelId="{2C75C1D7-2EF9-455C-BF41-E22855A2CEE4}" type="sibTrans" cxnId="{557A8C81-BBD6-4ED9-A213-D548AF6C8619}">
      <dgm:prSet/>
      <dgm:spPr/>
      <dgm:t>
        <a:bodyPr/>
        <a:lstStyle/>
        <a:p>
          <a:endParaRPr lang="en-US"/>
        </a:p>
      </dgm:t>
    </dgm:pt>
    <dgm:pt modelId="{5B9C8E75-B0A6-5141-90A5-BDBBE80568FF}">
      <dgm:prSet/>
      <dgm:spPr>
        <a:solidFill>
          <a:srgbClr val="E97132"/>
        </a:solidFill>
      </dgm:spPr>
      <dgm:t>
        <a:bodyPr/>
        <a:lstStyle/>
        <a:p>
          <a:r>
            <a:rPr lang="en-US" dirty="0"/>
            <a:t>Changed Code</a:t>
          </a:r>
        </a:p>
      </dgm:t>
    </dgm:pt>
    <dgm:pt modelId="{CB666D59-8593-D84D-A7C4-4FDB00946885}" type="parTrans" cxnId="{D6D0561E-9EFE-DB40-9CF2-0A501FD38A20}">
      <dgm:prSet/>
      <dgm:spPr/>
      <dgm:t>
        <a:bodyPr/>
        <a:lstStyle/>
        <a:p>
          <a:endParaRPr lang="en-US"/>
        </a:p>
      </dgm:t>
    </dgm:pt>
    <dgm:pt modelId="{FA8E35A6-E6EA-F94C-AFB1-D12F3502C960}" type="sibTrans" cxnId="{D6D0561E-9EFE-DB40-9CF2-0A501FD38A20}">
      <dgm:prSet/>
      <dgm:spPr/>
      <dgm:t>
        <a:bodyPr/>
        <a:lstStyle/>
        <a:p>
          <a:endParaRPr lang="en-US"/>
        </a:p>
      </dgm:t>
    </dgm:pt>
    <dgm:pt modelId="{A98309FD-5B1C-0C47-A8DE-1EF6D133EA91}">
      <dgm:prSet/>
      <dgm:spPr/>
      <dgm:t>
        <a:bodyPr/>
        <a:lstStyle/>
        <a:p>
          <a:r>
            <a:rPr lang="en-US" dirty="0"/>
            <a:t>Servo: ~0.3% of 1 million lines</a:t>
          </a:r>
        </a:p>
      </dgm:t>
    </dgm:pt>
    <dgm:pt modelId="{77D57BCB-0819-7849-A4AE-76783A30B270}" type="parTrans" cxnId="{79F47ED4-F709-754E-8B5A-99569AF4808E}">
      <dgm:prSet/>
      <dgm:spPr/>
      <dgm:t>
        <a:bodyPr/>
        <a:lstStyle/>
        <a:p>
          <a:endParaRPr lang="en-US"/>
        </a:p>
      </dgm:t>
    </dgm:pt>
    <dgm:pt modelId="{94B50139-7931-A24E-AE4E-DB860E56FC1B}" type="sibTrans" cxnId="{79F47ED4-F709-754E-8B5A-99569AF4808E}">
      <dgm:prSet/>
      <dgm:spPr/>
      <dgm:t>
        <a:bodyPr/>
        <a:lstStyle/>
        <a:p>
          <a:endParaRPr lang="en-US"/>
        </a:p>
      </dgm:t>
    </dgm:pt>
    <dgm:pt modelId="{203163EE-9C8D-074C-B83B-F27EC6822971}">
      <dgm:prSet/>
      <dgm:spPr/>
      <dgm:t>
        <a:bodyPr/>
        <a:lstStyle/>
        <a:p>
          <a:r>
            <a:rPr lang="en-US" dirty="0"/>
            <a:t>Mk48.io: ~2% of 50,000 lines</a:t>
          </a:r>
        </a:p>
      </dgm:t>
    </dgm:pt>
    <dgm:pt modelId="{3AE6A71D-6D8D-1E4F-A407-AA15A84F745C}" type="parTrans" cxnId="{6B851743-5CBB-B543-8E76-2576FB7AD95E}">
      <dgm:prSet/>
      <dgm:spPr/>
      <dgm:t>
        <a:bodyPr/>
        <a:lstStyle/>
        <a:p>
          <a:endParaRPr lang="en-US"/>
        </a:p>
      </dgm:t>
    </dgm:pt>
    <dgm:pt modelId="{3C509137-F1F6-B640-B909-7C96D046DEE2}" type="sibTrans" cxnId="{6B851743-5CBB-B543-8E76-2576FB7AD95E}">
      <dgm:prSet/>
      <dgm:spPr/>
      <dgm:t>
        <a:bodyPr/>
        <a:lstStyle/>
        <a:p>
          <a:endParaRPr lang="en-US"/>
        </a:p>
      </dgm:t>
    </dgm:pt>
    <dgm:pt modelId="{FE66BC06-F5D9-4468-8C5A-F69E31E004F0}">
      <dgm:prSet/>
      <dgm:spPr/>
      <dgm:t>
        <a:bodyPr/>
        <a:lstStyle/>
        <a:p>
          <a:r>
            <a:rPr lang="en-US" dirty="0"/>
            <a:t>Run Time Overhead</a:t>
          </a:r>
        </a:p>
      </dgm:t>
    </dgm:pt>
    <dgm:pt modelId="{17EF1D6C-50C7-46A9-A4FC-8F830F3C3E52}" type="sibTrans" cxnId="{9F8278C5-5660-4DE8-9D6A-2F83D619D090}">
      <dgm:prSet/>
      <dgm:spPr/>
      <dgm:t>
        <a:bodyPr/>
        <a:lstStyle/>
        <a:p>
          <a:endParaRPr lang="en-US"/>
        </a:p>
      </dgm:t>
    </dgm:pt>
    <dgm:pt modelId="{5C5B3E65-7CBF-4467-B167-BFA18A324961}" type="parTrans" cxnId="{9F8278C5-5660-4DE8-9D6A-2F83D619D090}">
      <dgm:prSet/>
      <dgm:spPr/>
      <dgm:t>
        <a:bodyPr/>
        <a:lstStyle/>
        <a:p>
          <a:endParaRPr lang="en-US"/>
        </a:p>
      </dgm:t>
    </dgm:pt>
    <dgm:pt modelId="{43A64B26-16B4-4B4F-B0B0-559A6D622E01}">
      <dgm:prSet/>
      <dgm:spPr/>
      <dgm:t>
        <a:bodyPr/>
        <a:lstStyle/>
        <a:p>
          <a:r>
            <a:rPr lang="en-US" dirty="0"/>
            <a:t>Avail: ~3% of 20,000 lines</a:t>
          </a:r>
        </a:p>
      </dgm:t>
    </dgm:pt>
    <dgm:pt modelId="{BA9C87B4-53B4-4341-90CA-83A8770910B1}" type="parTrans" cxnId="{F05CCC74-B0BD-984E-9E0D-F17A773A59DC}">
      <dgm:prSet/>
      <dgm:spPr/>
    </dgm:pt>
    <dgm:pt modelId="{ED332F46-0C54-B64E-B031-A4192EEF6EB7}" type="sibTrans" cxnId="{F05CCC74-B0BD-984E-9E0D-F17A773A59DC}">
      <dgm:prSet/>
      <dgm:spPr/>
    </dgm:pt>
    <dgm:pt modelId="{56F999BA-40CB-E046-8AA0-9BA823871615}" type="pres">
      <dgm:prSet presAssocID="{B6F9839B-E3EF-4F6C-B744-B0F704983ADD}" presName="linear" presStyleCnt="0">
        <dgm:presLayoutVars>
          <dgm:dir/>
          <dgm:animLvl val="lvl"/>
          <dgm:resizeHandles val="exact"/>
        </dgm:presLayoutVars>
      </dgm:prSet>
      <dgm:spPr/>
    </dgm:pt>
    <dgm:pt modelId="{AF0B8403-AF4A-DB44-9054-739D95F02B4E}" type="pres">
      <dgm:prSet presAssocID="{5B9C8E75-B0A6-5141-90A5-BDBBE80568FF}" presName="parentLin" presStyleCnt="0"/>
      <dgm:spPr/>
    </dgm:pt>
    <dgm:pt modelId="{8BBB0BED-23CF-5642-8D41-26A01E41A5C6}" type="pres">
      <dgm:prSet presAssocID="{5B9C8E75-B0A6-5141-90A5-BDBBE80568FF}" presName="parentLeftMargin" presStyleLbl="node1" presStyleIdx="0" presStyleCnt="2"/>
      <dgm:spPr/>
    </dgm:pt>
    <dgm:pt modelId="{7DB719AF-C9FF-544C-B74F-CF9C328A33C1}" type="pres">
      <dgm:prSet presAssocID="{5B9C8E75-B0A6-5141-90A5-BDBBE80568F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4E70973-ED00-6B42-AB22-73944A6A3432}" type="pres">
      <dgm:prSet presAssocID="{5B9C8E75-B0A6-5141-90A5-BDBBE80568FF}" presName="negativeSpace" presStyleCnt="0"/>
      <dgm:spPr/>
    </dgm:pt>
    <dgm:pt modelId="{E993F5EE-73BE-E344-B9C8-369AC750623D}" type="pres">
      <dgm:prSet presAssocID="{5B9C8E75-B0A6-5141-90A5-BDBBE80568FF}" presName="childText" presStyleLbl="conFgAcc1" presStyleIdx="0" presStyleCnt="2">
        <dgm:presLayoutVars>
          <dgm:bulletEnabled val="1"/>
        </dgm:presLayoutVars>
      </dgm:prSet>
      <dgm:spPr/>
    </dgm:pt>
    <dgm:pt modelId="{F597851C-57CE-874E-851C-BFBE3ED4DF82}" type="pres">
      <dgm:prSet presAssocID="{FA8E35A6-E6EA-F94C-AFB1-D12F3502C960}" presName="spaceBetweenRectangles" presStyleCnt="0"/>
      <dgm:spPr/>
    </dgm:pt>
    <dgm:pt modelId="{044585C3-EBD0-8348-ACF6-4F296EC89A01}" type="pres">
      <dgm:prSet presAssocID="{FE66BC06-F5D9-4468-8C5A-F69E31E004F0}" presName="parentLin" presStyleCnt="0"/>
      <dgm:spPr/>
    </dgm:pt>
    <dgm:pt modelId="{229A06BE-D392-0045-864F-3092445C66C0}" type="pres">
      <dgm:prSet presAssocID="{FE66BC06-F5D9-4468-8C5A-F69E31E004F0}" presName="parentLeftMargin" presStyleLbl="node1" presStyleIdx="0" presStyleCnt="2"/>
      <dgm:spPr/>
    </dgm:pt>
    <dgm:pt modelId="{4829996C-151F-2746-9EDA-28A942B206F7}" type="pres">
      <dgm:prSet presAssocID="{FE66BC06-F5D9-4468-8C5A-F69E31E004F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73EFC3A-27B0-1244-8E2B-D5C55CE8594B}" type="pres">
      <dgm:prSet presAssocID="{FE66BC06-F5D9-4468-8C5A-F69E31E004F0}" presName="negativeSpace" presStyleCnt="0"/>
      <dgm:spPr/>
    </dgm:pt>
    <dgm:pt modelId="{7629B76B-9F79-4142-BA34-50EB7A029556}" type="pres">
      <dgm:prSet presAssocID="{FE66BC06-F5D9-4468-8C5A-F69E31E004F0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244771A-5E94-844D-AE85-F46797FE5D6F}" type="presOf" srcId="{43A64B26-16B4-4B4F-B0B0-559A6D622E01}" destId="{E993F5EE-73BE-E344-B9C8-369AC750623D}" srcOrd="0" destOrd="1" presId="urn:microsoft.com/office/officeart/2005/8/layout/list1"/>
    <dgm:cxn modelId="{D6D0561E-9EFE-DB40-9CF2-0A501FD38A20}" srcId="{B6F9839B-E3EF-4F6C-B744-B0F704983ADD}" destId="{5B9C8E75-B0A6-5141-90A5-BDBBE80568FF}" srcOrd="0" destOrd="0" parTransId="{CB666D59-8593-D84D-A7C4-4FDB00946885}" sibTransId="{FA8E35A6-E6EA-F94C-AFB1-D12F3502C960}"/>
    <dgm:cxn modelId="{4BD33A23-D6C8-F94F-AA88-EC083AD2AEDF}" type="presOf" srcId="{5B9C8E75-B0A6-5141-90A5-BDBBE80568FF}" destId="{8BBB0BED-23CF-5642-8D41-26A01E41A5C6}" srcOrd="0" destOrd="0" presId="urn:microsoft.com/office/officeart/2005/8/layout/list1"/>
    <dgm:cxn modelId="{4C00CB2F-1879-524E-9D94-661E66CD5E9D}" type="presOf" srcId="{B6F9839B-E3EF-4F6C-B744-B0F704983ADD}" destId="{56F999BA-40CB-E046-8AA0-9BA823871615}" srcOrd="0" destOrd="0" presId="urn:microsoft.com/office/officeart/2005/8/layout/list1"/>
    <dgm:cxn modelId="{A7C2103E-4896-3F45-9B2E-E3B312F76240}" type="presOf" srcId="{FE66BC06-F5D9-4468-8C5A-F69E31E004F0}" destId="{229A06BE-D392-0045-864F-3092445C66C0}" srcOrd="0" destOrd="0" presId="urn:microsoft.com/office/officeart/2005/8/layout/list1"/>
    <dgm:cxn modelId="{6B851743-5CBB-B543-8E76-2576FB7AD95E}" srcId="{5B9C8E75-B0A6-5141-90A5-BDBBE80568FF}" destId="{203163EE-9C8D-074C-B83B-F27EC6822971}" srcOrd="2" destOrd="0" parTransId="{3AE6A71D-6D8D-1E4F-A407-AA15A84F745C}" sibTransId="{3C509137-F1F6-B640-B909-7C96D046DEE2}"/>
    <dgm:cxn modelId="{36CB9051-DF13-9741-879C-01229C0189CD}" type="presOf" srcId="{0A2D7FA6-E3CE-40EC-A73B-204DA8F7FC89}" destId="{7629B76B-9F79-4142-BA34-50EB7A029556}" srcOrd="0" destOrd="0" presId="urn:microsoft.com/office/officeart/2005/8/layout/list1"/>
    <dgm:cxn modelId="{EB00156D-2E32-7646-963A-4A5ED37B1CF6}" type="presOf" srcId="{FE66BC06-F5D9-4468-8C5A-F69E31E004F0}" destId="{4829996C-151F-2746-9EDA-28A942B206F7}" srcOrd="1" destOrd="0" presId="urn:microsoft.com/office/officeart/2005/8/layout/list1"/>
    <dgm:cxn modelId="{F1DB9874-BEFB-6F45-A748-A46CEEE0B80D}" type="presOf" srcId="{5B9C8E75-B0A6-5141-90A5-BDBBE80568FF}" destId="{7DB719AF-C9FF-544C-B74F-CF9C328A33C1}" srcOrd="1" destOrd="0" presId="urn:microsoft.com/office/officeart/2005/8/layout/list1"/>
    <dgm:cxn modelId="{F05CCC74-B0BD-984E-9E0D-F17A773A59DC}" srcId="{5B9C8E75-B0A6-5141-90A5-BDBBE80568FF}" destId="{43A64B26-16B4-4B4F-B0B0-559A6D622E01}" srcOrd="1" destOrd="0" parTransId="{BA9C87B4-53B4-4341-90CA-83A8770910B1}" sibTransId="{ED332F46-0C54-B64E-B031-A4192EEF6EB7}"/>
    <dgm:cxn modelId="{557A8C81-BBD6-4ED9-A213-D548AF6C8619}" srcId="{FE66BC06-F5D9-4468-8C5A-F69E31E004F0}" destId="{0A2D7FA6-E3CE-40EC-A73B-204DA8F7FC89}" srcOrd="0" destOrd="0" parTransId="{3C2D0CC8-3330-4658-ACC4-B1377C93F66A}" sibTransId="{2C75C1D7-2EF9-455C-BF41-E22855A2CEE4}"/>
    <dgm:cxn modelId="{1E4576A5-5EFE-2645-BCB5-C43C3AF3D90F}" type="presOf" srcId="{203163EE-9C8D-074C-B83B-F27EC6822971}" destId="{E993F5EE-73BE-E344-B9C8-369AC750623D}" srcOrd="0" destOrd="2" presId="urn:microsoft.com/office/officeart/2005/8/layout/list1"/>
    <dgm:cxn modelId="{9F8278C5-5660-4DE8-9D6A-2F83D619D090}" srcId="{B6F9839B-E3EF-4F6C-B744-B0F704983ADD}" destId="{FE66BC06-F5D9-4468-8C5A-F69E31E004F0}" srcOrd="1" destOrd="0" parTransId="{5C5B3E65-7CBF-4467-B167-BFA18A324961}" sibTransId="{17EF1D6C-50C7-46A9-A4FC-8F830F3C3E52}"/>
    <dgm:cxn modelId="{79F47ED4-F709-754E-8B5A-99569AF4808E}" srcId="{5B9C8E75-B0A6-5141-90A5-BDBBE80568FF}" destId="{A98309FD-5B1C-0C47-A8DE-1EF6D133EA91}" srcOrd="0" destOrd="0" parTransId="{77D57BCB-0819-7849-A4AE-76783A30B270}" sibTransId="{94B50139-7931-A24E-AE4E-DB860E56FC1B}"/>
    <dgm:cxn modelId="{A9206AE2-61F0-C546-8CE9-29C8CE4A70D5}" type="presOf" srcId="{A98309FD-5B1C-0C47-A8DE-1EF6D133EA91}" destId="{E993F5EE-73BE-E344-B9C8-369AC750623D}" srcOrd="0" destOrd="0" presId="urn:microsoft.com/office/officeart/2005/8/layout/list1"/>
    <dgm:cxn modelId="{858182CC-F378-1548-B27E-C192F72CDD0F}" type="presParOf" srcId="{56F999BA-40CB-E046-8AA0-9BA823871615}" destId="{AF0B8403-AF4A-DB44-9054-739D95F02B4E}" srcOrd="0" destOrd="0" presId="urn:microsoft.com/office/officeart/2005/8/layout/list1"/>
    <dgm:cxn modelId="{0D425CE4-827D-C848-87A2-6D81FBF92739}" type="presParOf" srcId="{AF0B8403-AF4A-DB44-9054-739D95F02B4E}" destId="{8BBB0BED-23CF-5642-8D41-26A01E41A5C6}" srcOrd="0" destOrd="0" presId="urn:microsoft.com/office/officeart/2005/8/layout/list1"/>
    <dgm:cxn modelId="{970DB533-FF37-6343-87A3-E8AEA322A162}" type="presParOf" srcId="{AF0B8403-AF4A-DB44-9054-739D95F02B4E}" destId="{7DB719AF-C9FF-544C-B74F-CF9C328A33C1}" srcOrd="1" destOrd="0" presId="urn:microsoft.com/office/officeart/2005/8/layout/list1"/>
    <dgm:cxn modelId="{FE32491D-7192-2B48-A812-62E84ABC72FD}" type="presParOf" srcId="{56F999BA-40CB-E046-8AA0-9BA823871615}" destId="{04E70973-ED00-6B42-AB22-73944A6A3432}" srcOrd="1" destOrd="0" presId="urn:microsoft.com/office/officeart/2005/8/layout/list1"/>
    <dgm:cxn modelId="{A15390CF-DD55-F94D-8C7A-C267DAA1F3B9}" type="presParOf" srcId="{56F999BA-40CB-E046-8AA0-9BA823871615}" destId="{E993F5EE-73BE-E344-B9C8-369AC750623D}" srcOrd="2" destOrd="0" presId="urn:microsoft.com/office/officeart/2005/8/layout/list1"/>
    <dgm:cxn modelId="{6ED1F2CD-4FD3-8647-900D-8A3AAB016EFF}" type="presParOf" srcId="{56F999BA-40CB-E046-8AA0-9BA823871615}" destId="{F597851C-57CE-874E-851C-BFBE3ED4DF82}" srcOrd="3" destOrd="0" presId="urn:microsoft.com/office/officeart/2005/8/layout/list1"/>
    <dgm:cxn modelId="{DB529699-B882-F341-A9A4-714D24B2916F}" type="presParOf" srcId="{56F999BA-40CB-E046-8AA0-9BA823871615}" destId="{044585C3-EBD0-8348-ACF6-4F296EC89A01}" srcOrd="4" destOrd="0" presId="urn:microsoft.com/office/officeart/2005/8/layout/list1"/>
    <dgm:cxn modelId="{78FB58B6-FD6B-A24A-AED6-B453A8FBD6E9}" type="presParOf" srcId="{044585C3-EBD0-8348-ACF6-4F296EC89A01}" destId="{229A06BE-D392-0045-864F-3092445C66C0}" srcOrd="0" destOrd="0" presId="urn:microsoft.com/office/officeart/2005/8/layout/list1"/>
    <dgm:cxn modelId="{2C3315CD-C9E7-454D-BC29-979B89CDBE1E}" type="presParOf" srcId="{044585C3-EBD0-8348-ACF6-4F296EC89A01}" destId="{4829996C-151F-2746-9EDA-28A942B206F7}" srcOrd="1" destOrd="0" presId="urn:microsoft.com/office/officeart/2005/8/layout/list1"/>
    <dgm:cxn modelId="{D0E2758B-3C90-0142-8C79-8002BF5697B2}" type="presParOf" srcId="{56F999BA-40CB-E046-8AA0-9BA823871615}" destId="{073EFC3A-27B0-1244-8E2B-D5C55CE8594B}" srcOrd="5" destOrd="0" presId="urn:microsoft.com/office/officeart/2005/8/layout/list1"/>
    <dgm:cxn modelId="{562B8540-B371-5249-91F2-AC05C5168AD7}" type="presParOf" srcId="{56F999BA-40CB-E046-8AA0-9BA823871615}" destId="{7629B76B-9F79-4142-BA34-50EB7A029556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130C16-D3D2-8041-A1E9-648D6648965F}">
      <dsp:nvSpPr>
        <dsp:cNvPr id="0" name=""/>
        <dsp:cNvSpPr/>
      </dsp:nvSpPr>
      <dsp:spPr>
        <a:xfrm>
          <a:off x="0" y="374580"/>
          <a:ext cx="10515600" cy="122377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437388" rIns="816127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Static information flow control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/>
            <a:t>Off-the-shelf language &amp; compiler (Rust)</a:t>
          </a:r>
        </a:p>
      </dsp:txBody>
      <dsp:txXfrm>
        <a:off x="0" y="374580"/>
        <a:ext cx="10515600" cy="1223774"/>
      </dsp:txXfrm>
    </dsp:sp>
    <dsp:sp modelId="{FB3052A0-12F7-744D-BB0A-0C5FB9E696D0}">
      <dsp:nvSpPr>
        <dsp:cNvPr id="0" name=""/>
        <dsp:cNvSpPr/>
      </dsp:nvSpPr>
      <dsp:spPr>
        <a:xfrm>
          <a:off x="525780" y="64620"/>
          <a:ext cx="7360920" cy="6199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Strengths</a:t>
          </a:r>
        </a:p>
      </dsp:txBody>
      <dsp:txXfrm>
        <a:off x="556042" y="94882"/>
        <a:ext cx="7300396" cy="559396"/>
      </dsp:txXfrm>
    </dsp:sp>
    <dsp:sp modelId="{5BBCBF97-BE1D-B14F-88BC-ECCE2BC4B94A}">
      <dsp:nvSpPr>
        <dsp:cNvPr id="0" name=""/>
        <dsp:cNvSpPr/>
      </dsp:nvSpPr>
      <dsp:spPr>
        <a:xfrm>
          <a:off x="0" y="2021715"/>
          <a:ext cx="10515600" cy="122377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437388" rIns="816127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No dynamic information flow control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/>
            <a:t>Limited evaluation</a:t>
          </a:r>
        </a:p>
      </dsp:txBody>
      <dsp:txXfrm>
        <a:off x="0" y="2021715"/>
        <a:ext cx="10515600" cy="1223774"/>
      </dsp:txXfrm>
    </dsp:sp>
    <dsp:sp modelId="{C8CDA11A-96CB-3749-9B76-B3BF17752CBF}">
      <dsp:nvSpPr>
        <dsp:cNvPr id="0" name=""/>
        <dsp:cNvSpPr/>
      </dsp:nvSpPr>
      <dsp:spPr>
        <a:xfrm>
          <a:off x="525780" y="1711755"/>
          <a:ext cx="7360920" cy="61992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Weaknesses</a:t>
          </a:r>
        </a:p>
      </dsp:txBody>
      <dsp:txXfrm>
        <a:off x="556042" y="1742017"/>
        <a:ext cx="7300396" cy="5593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739F08-2F17-F045-A2EA-35BF5BAA1324}">
      <dsp:nvSpPr>
        <dsp:cNvPr id="0" name=""/>
        <dsp:cNvSpPr/>
      </dsp:nvSpPr>
      <dsp:spPr>
        <a:xfrm>
          <a:off x="0" y="0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E343F3-729B-074D-B482-FE8DFFDF2B38}">
      <dsp:nvSpPr>
        <dsp:cNvPr id="0" name=""/>
        <dsp:cNvSpPr/>
      </dsp:nvSpPr>
      <dsp:spPr>
        <a:xfrm>
          <a:off x="0" y="0"/>
          <a:ext cx="6291714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Static IFC</a:t>
          </a:r>
          <a:endParaRPr lang="en-US" sz="3800" kern="1200" dirty="0"/>
        </a:p>
      </dsp:txBody>
      <dsp:txXfrm>
        <a:off x="0" y="0"/>
        <a:ext cx="6291714" cy="1382683"/>
      </dsp:txXfrm>
    </dsp:sp>
    <dsp:sp modelId="{224DEAD3-4AEE-DB40-B118-07EB1B9C18F7}">
      <dsp:nvSpPr>
        <dsp:cNvPr id="0" name=""/>
        <dsp:cNvSpPr/>
      </dsp:nvSpPr>
      <dsp:spPr>
        <a:xfrm>
          <a:off x="0" y="1382683"/>
          <a:ext cx="6291714" cy="0"/>
        </a:xfrm>
        <a:prstGeom prst="line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8C682D-701D-1645-89B3-EC0448644515}">
      <dsp:nvSpPr>
        <dsp:cNvPr id="0" name=""/>
        <dsp:cNvSpPr/>
      </dsp:nvSpPr>
      <dsp:spPr>
        <a:xfrm>
          <a:off x="0" y="1382683"/>
          <a:ext cx="6291714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Off-the-shelf language &amp; compiler </a:t>
          </a:r>
        </a:p>
      </dsp:txBody>
      <dsp:txXfrm>
        <a:off x="0" y="1382683"/>
        <a:ext cx="6291714" cy="1382683"/>
      </dsp:txXfrm>
    </dsp:sp>
    <dsp:sp modelId="{A7BDBC97-8800-8F48-B0DF-82E33E2447AD}">
      <dsp:nvSpPr>
        <dsp:cNvPr id="0" name=""/>
        <dsp:cNvSpPr/>
      </dsp:nvSpPr>
      <dsp:spPr>
        <a:xfrm>
          <a:off x="0" y="2765367"/>
          <a:ext cx="6291714" cy="0"/>
        </a:xfrm>
        <a:prstGeom prst="line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accent2">
              <a:hueOff val="4295743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2B4847-1B6B-B646-8017-347AD3BE5744}">
      <dsp:nvSpPr>
        <dsp:cNvPr id="0" name=""/>
        <dsp:cNvSpPr/>
      </dsp:nvSpPr>
      <dsp:spPr>
        <a:xfrm>
          <a:off x="0" y="2765367"/>
          <a:ext cx="6291714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 dirty="0"/>
            <a:t>Dynamic IFC</a:t>
          </a:r>
        </a:p>
      </dsp:txBody>
      <dsp:txXfrm>
        <a:off x="0" y="2765367"/>
        <a:ext cx="6291714" cy="1382683"/>
      </dsp:txXfrm>
    </dsp:sp>
    <dsp:sp modelId="{05A02047-BA96-8E47-A417-3CDA86A82B59}">
      <dsp:nvSpPr>
        <dsp:cNvPr id="0" name=""/>
        <dsp:cNvSpPr/>
      </dsp:nvSpPr>
      <dsp:spPr>
        <a:xfrm>
          <a:off x="0" y="4148051"/>
          <a:ext cx="6291714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ABF80D-9EFD-5C4E-89B1-1C3B2BB17F1F}">
      <dsp:nvSpPr>
        <dsp:cNvPr id="0" name=""/>
        <dsp:cNvSpPr/>
      </dsp:nvSpPr>
      <dsp:spPr>
        <a:xfrm>
          <a:off x="0" y="4148051"/>
          <a:ext cx="6291714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 dirty="0"/>
            <a:t>Thorough evaluation</a:t>
          </a:r>
          <a:endParaRPr lang="en-US" sz="3800" kern="1200" dirty="0"/>
        </a:p>
      </dsp:txBody>
      <dsp:txXfrm>
        <a:off x="0" y="4148051"/>
        <a:ext cx="6291714" cy="13826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93F5EE-73BE-E344-B9C8-369AC750623D}">
      <dsp:nvSpPr>
        <dsp:cNvPr id="0" name=""/>
        <dsp:cNvSpPr/>
      </dsp:nvSpPr>
      <dsp:spPr>
        <a:xfrm>
          <a:off x="0" y="471045"/>
          <a:ext cx="6900512" cy="1275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5556" tIns="624840" rIns="535556" bIns="21336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/>
            <a:t>Web browser/rendering engine</a:t>
          </a:r>
        </a:p>
      </dsp:txBody>
      <dsp:txXfrm>
        <a:off x="0" y="471045"/>
        <a:ext cx="6900512" cy="1275750"/>
      </dsp:txXfrm>
    </dsp:sp>
    <dsp:sp modelId="{7DB719AF-C9FF-544C-B74F-CF9C328A33C1}">
      <dsp:nvSpPr>
        <dsp:cNvPr id="0" name=""/>
        <dsp:cNvSpPr/>
      </dsp:nvSpPr>
      <dsp:spPr>
        <a:xfrm>
          <a:off x="345025" y="28245"/>
          <a:ext cx="4830358" cy="8856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576" tIns="0" rIns="182576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Servo</a:t>
          </a:r>
        </a:p>
      </dsp:txBody>
      <dsp:txXfrm>
        <a:off x="388256" y="71476"/>
        <a:ext cx="4743896" cy="799138"/>
      </dsp:txXfrm>
    </dsp:sp>
    <dsp:sp modelId="{7629B76B-9F79-4142-BA34-50EB7A029556}">
      <dsp:nvSpPr>
        <dsp:cNvPr id="0" name=""/>
        <dsp:cNvSpPr/>
      </dsp:nvSpPr>
      <dsp:spPr>
        <a:xfrm>
          <a:off x="0" y="2351595"/>
          <a:ext cx="6900512" cy="1275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5556" tIns="624840" rIns="535556" bIns="21336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/>
            <a:t>Calendar availability finder</a:t>
          </a:r>
        </a:p>
      </dsp:txBody>
      <dsp:txXfrm>
        <a:off x="0" y="2351595"/>
        <a:ext cx="6900512" cy="1275750"/>
      </dsp:txXfrm>
    </dsp:sp>
    <dsp:sp modelId="{4829996C-151F-2746-9EDA-28A942B206F7}">
      <dsp:nvSpPr>
        <dsp:cNvPr id="0" name=""/>
        <dsp:cNvSpPr/>
      </dsp:nvSpPr>
      <dsp:spPr>
        <a:xfrm>
          <a:off x="345025" y="1908795"/>
          <a:ext cx="4830358" cy="885600"/>
        </a:xfrm>
        <a:prstGeom prst="round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576" tIns="0" rIns="182576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Avail</a:t>
          </a:r>
        </a:p>
      </dsp:txBody>
      <dsp:txXfrm>
        <a:off x="388256" y="1952026"/>
        <a:ext cx="4743896" cy="799138"/>
      </dsp:txXfrm>
    </dsp:sp>
    <dsp:sp modelId="{B5D90835-1E15-2B4D-81AE-83C8998E6FE2}">
      <dsp:nvSpPr>
        <dsp:cNvPr id="0" name=""/>
        <dsp:cNvSpPr/>
      </dsp:nvSpPr>
      <dsp:spPr>
        <a:xfrm>
          <a:off x="0" y="4232145"/>
          <a:ext cx="6900512" cy="1275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5556" tIns="624840" rIns="535556" bIns="21336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/>
            <a:t>Active online multiplayer game</a:t>
          </a:r>
        </a:p>
      </dsp:txBody>
      <dsp:txXfrm>
        <a:off x="0" y="4232145"/>
        <a:ext cx="6900512" cy="1275750"/>
      </dsp:txXfrm>
    </dsp:sp>
    <dsp:sp modelId="{55D9EA77-BB5A-7C43-BDBD-4425068EC5C0}">
      <dsp:nvSpPr>
        <dsp:cNvPr id="0" name=""/>
        <dsp:cNvSpPr/>
      </dsp:nvSpPr>
      <dsp:spPr>
        <a:xfrm>
          <a:off x="345025" y="3789345"/>
          <a:ext cx="4830358" cy="88560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576" tIns="0" rIns="182576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Mk48.io</a:t>
          </a:r>
        </a:p>
      </dsp:txBody>
      <dsp:txXfrm>
        <a:off x="388256" y="3832576"/>
        <a:ext cx="4743896" cy="7991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93F5EE-73BE-E344-B9C8-369AC750623D}">
      <dsp:nvSpPr>
        <dsp:cNvPr id="0" name=""/>
        <dsp:cNvSpPr/>
      </dsp:nvSpPr>
      <dsp:spPr>
        <a:xfrm>
          <a:off x="0" y="496020"/>
          <a:ext cx="6900512" cy="249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5556" tIns="687324" rIns="535556" bIns="234696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/>
            <a:t>Servo: ~0.3% of 1 million lines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/>
            <a:t>Avail: ~3% of 20,000 lines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/>
            <a:t>Mk48.io: ~2% of 50,000 lines</a:t>
          </a:r>
        </a:p>
      </dsp:txBody>
      <dsp:txXfrm>
        <a:off x="0" y="496020"/>
        <a:ext cx="6900512" cy="2494800"/>
      </dsp:txXfrm>
    </dsp:sp>
    <dsp:sp modelId="{7DB719AF-C9FF-544C-B74F-CF9C328A33C1}">
      <dsp:nvSpPr>
        <dsp:cNvPr id="0" name=""/>
        <dsp:cNvSpPr/>
      </dsp:nvSpPr>
      <dsp:spPr>
        <a:xfrm>
          <a:off x="345025" y="8940"/>
          <a:ext cx="4830358" cy="974160"/>
        </a:xfrm>
        <a:prstGeom prst="roundRect">
          <a:avLst/>
        </a:prstGeom>
        <a:solidFill>
          <a:srgbClr val="E9713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576" tIns="0" rIns="182576" bIns="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Changed Code</a:t>
          </a:r>
        </a:p>
      </dsp:txBody>
      <dsp:txXfrm>
        <a:off x="392580" y="56495"/>
        <a:ext cx="4735248" cy="879050"/>
      </dsp:txXfrm>
    </dsp:sp>
    <dsp:sp modelId="{7629B76B-9F79-4142-BA34-50EB7A029556}">
      <dsp:nvSpPr>
        <dsp:cNvPr id="0" name=""/>
        <dsp:cNvSpPr/>
      </dsp:nvSpPr>
      <dsp:spPr>
        <a:xfrm>
          <a:off x="0" y="3656100"/>
          <a:ext cx="6900512" cy="1871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5556" tIns="687324" rIns="535556" bIns="234696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/>
            <a:t>Servo/Avail/Mk48.io: Undetectable</a:t>
          </a:r>
        </a:p>
      </dsp:txBody>
      <dsp:txXfrm>
        <a:off x="0" y="3656100"/>
        <a:ext cx="6900512" cy="1871100"/>
      </dsp:txXfrm>
    </dsp:sp>
    <dsp:sp modelId="{4829996C-151F-2746-9EDA-28A942B206F7}">
      <dsp:nvSpPr>
        <dsp:cNvPr id="0" name=""/>
        <dsp:cNvSpPr/>
      </dsp:nvSpPr>
      <dsp:spPr>
        <a:xfrm>
          <a:off x="345025" y="3169020"/>
          <a:ext cx="4830358" cy="97416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576" tIns="0" rIns="182576" bIns="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Run Time Overhead</a:t>
          </a:r>
        </a:p>
      </dsp:txBody>
      <dsp:txXfrm>
        <a:off x="392580" y="3216575"/>
        <a:ext cx="4735248" cy="879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720F1E-1F87-6848-84B9-A27482AE4164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408C61-BE38-0046-BBDC-2E7737F55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156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Fundamentally, talking about trusted computing base. Significant security problem: Developers (and users) have to trust code not to leak information.</a:t>
            </a:r>
          </a:p>
          <a:p>
            <a:r>
              <a:rPr lang="en-US" dirty="0"/>
              <a:t>Let’s look at an example of an application developers have to trust.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08C61-BE38-0046-BBDC-2E7737F55E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864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First, we wrap the entire section of altered code in a block. Protected values are only able to accessed inside of a block.</a:t>
            </a:r>
          </a:p>
          <a:p>
            <a:r>
              <a:rPr lang="en-US" dirty="0"/>
              <a:t>This is enforced by macros provided by Cocoon. Developers need to mark what labels they want, and add the block itself. Carapace will handle the rest of enforcement.</a:t>
            </a:r>
          </a:p>
          <a:p>
            <a:r>
              <a:rPr lang="en-US" dirty="0"/>
              <a:t>Static labels are types, dynamic labels are runtime expressions.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08C61-BE38-0046-BBDC-2E7737F55EC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082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Then we add wraps and unwraps as necessary to access and re-protect protected values. Developers have to add these changes, but without these changes the code won’t compile, so no information-leaking code will ever compile.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08C61-BE38-0046-BBDC-2E7737F55EC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3091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repeated this process to implement policies for three different real-world applications (all of which we found on </a:t>
            </a:r>
            <a:r>
              <a:rPr lang="en-US" dirty="0" err="1"/>
              <a:t>github</a:t>
            </a:r>
            <a:r>
              <a:rPr lang="en-US" dirty="0"/>
              <a:t>) with different sizes, use cases and applicable IFC policies.</a:t>
            </a:r>
          </a:p>
          <a:p>
            <a:r>
              <a:rPr lang="en-US" dirty="0"/>
              <a:t>So we have shown that the approach works.</a:t>
            </a:r>
          </a:p>
          <a:p>
            <a:r>
              <a:rPr lang="en-US" dirty="0"/>
              <a:t>Now, what are the numbers?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08C61-BE38-0046-BBDC-2E7737F55EC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061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“Changed code” represents how much we had to write and change, so it’s a rough indication of effort.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08C61-BE38-0046-BBDC-2E7737F55EC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8278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08C61-BE38-0046-BBDC-2E7737F55EC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831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Servo: top 30 Rust programs with the most stars</a:t>
            </a:r>
          </a:p>
          <a:p>
            <a:r>
              <a:rPr lang="en-US" dirty="0"/>
              <a:t>If the program operates this way, developers are still fine.</a:t>
            </a:r>
          </a:p>
          <a:p>
            <a:r>
              <a:rPr lang="en-US" dirty="0"/>
              <a:t>But what if it doesn’t?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08C61-BE38-0046-BBDC-2E7737F55E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50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E2910-7C1D-044E-3AF8-659EB5117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0A569B-0253-616B-0F76-61FF3F2AF5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0AE394-4EE9-B788-DE91-CBE282039E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is a violation of confidentiality, and developers have to trust that Servo won’t do this. So the trusted computing base is huge.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80121B-70B2-A872-D7FF-B713EDAD82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08C61-BE38-0046-BBDC-2E7737F55E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172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make matters worse, real sessions look more like this.</a:t>
            </a:r>
          </a:p>
          <a:p>
            <a:endParaRPr lang="en-US" dirty="0"/>
          </a:p>
          <a:p>
            <a:r>
              <a:rPr lang="en-US" dirty="0"/>
              <a:t>Essentially, this an information flow control problem. We need to somehow limit what information can go where.</a:t>
            </a:r>
          </a:p>
          <a:p>
            <a:r>
              <a:rPr lang="en-US" dirty="0"/>
              <a:t>There have been decades of work on this, but it is still an unsolved problem.</a:t>
            </a:r>
          </a:p>
          <a:p>
            <a:endParaRPr lang="en-US" dirty="0"/>
          </a:p>
          <a:p>
            <a:r>
              <a:rPr lang="en-US" dirty="0"/>
              <a:t>The imprecision of static analysis leads to numerous false flows in whole-program analysis.</a:t>
            </a:r>
          </a:p>
          <a:p>
            <a:r>
              <a:rPr lang="en-US" dirty="0"/>
              <a:t>Access control doesn’t make the software trusted.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08C61-BE38-0046-BBDC-2E7737F55E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059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E808CA-AF0B-F857-D89F-162E0C4B5B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25843E-0364-6977-6AEE-C7596FBFFB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49A27D-3049-9A88-203A-2353D40B19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Type-based IFC reduces the TCB to the specific components in question, not all 1 million lines of Servo. </a:t>
            </a:r>
          </a:p>
          <a:p>
            <a:r>
              <a:rPr lang="en-US" dirty="0"/>
              <a:t>Information Flow Control doesn’t apply to unmodified languages in most work.</a:t>
            </a:r>
          </a:p>
          <a:p>
            <a:endParaRPr lang="en-US" dirty="0"/>
          </a:p>
          <a:p>
            <a:r>
              <a:rPr lang="en-US" dirty="0"/>
              <a:t>I did say MOST work for a reason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5891B5-D9AF-3BAB-B7EF-402D6F5775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08C61-BE38-0046-BBDC-2E7737F55E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4622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leaves the obvious question: why am I here?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Cocoon is different enough from prior work that it wasn’t obvious how to add dynamic analysis.</a:t>
            </a:r>
          </a:p>
          <a:p>
            <a:r>
              <a:rPr lang="en-US" dirty="0"/>
              <a:t>Evaluation more of a proof of concept.</a:t>
            </a:r>
          </a:p>
          <a:p>
            <a:r>
              <a:rPr lang="en-US" dirty="0"/>
              <a:t>The programming model is somewhat challenging, so we wanted to make sure it could actually be used.</a:t>
            </a:r>
          </a:p>
          <a:p>
            <a:endParaRPr lang="en-US" dirty="0"/>
          </a:p>
          <a:p>
            <a:r>
              <a:rPr lang="en-US" dirty="0"/>
              <a:t>Our solution is Carapace.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08C61-BE38-0046-BBDC-2E7737F55E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1677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Using Carapace, we enforced a security policy for Servo. How did we do that?</a:t>
            </a:r>
          </a:p>
          <a:p>
            <a:endParaRPr lang="en-US" dirty="0"/>
          </a:p>
          <a:p>
            <a:r>
              <a:rPr lang="en-US" dirty="0"/>
              <a:t>Now, part of evaluation is metrics, which I will discuss in a moment, but first, part of evaluation is actually retrofitting programs.</a:t>
            </a:r>
          </a:p>
          <a:p>
            <a:endParaRPr lang="en-US" dirty="0"/>
          </a:p>
          <a:p>
            <a:r>
              <a:rPr lang="en-US" dirty="0"/>
              <a:t>The programming model is fairly challenging, and in addition, we want to show that this is a real, practical IFC approach, which requires applying real policies to real programs.</a:t>
            </a:r>
          </a:p>
          <a:p>
            <a:endParaRPr lang="en-US" dirty="0"/>
          </a:p>
          <a:p>
            <a:r>
              <a:rPr lang="en-US" dirty="0"/>
              <a:t>So, what did the retrofitting process look like?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08C61-BE38-0046-BBDC-2E7737F55E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4728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That middle block covers a lot. What does that actually look like?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08C61-BE38-0046-BBDC-2E7737F55E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4198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code (a real excerpt from Servo) computes the length of a secret utf8 and utf16 String, and that length will be secret as well.</a:t>
            </a:r>
          </a:p>
          <a:p>
            <a:r>
              <a:rPr lang="en-US" dirty="0"/>
              <a:t>We wanted to make this use Carapace. The constraints that will result are listed to the right side of the screen.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08C61-BE38-0046-BBDC-2E7737F55E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561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EF849-2872-3BE1-3B02-0A161D6020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BFE878-86A9-CF09-832C-F2B37EF76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23585-65BC-6626-E701-DCD14A90A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ECBE-90CD-F547-BEAC-EC0B90C50551}" type="datetime1">
              <a:rPr lang="en-US" smtClean="0"/>
              <a:t>10/18/25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C939E-4D21-0FFA-C0F2-FFA2F7CDB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47A598-C231-BA89-BDBE-36BAFFA58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20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29C18-444D-E696-E263-63A03A38B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D12943-648F-9A19-6B49-B04D0E61B2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395B3-7EED-0AF4-A255-E022E3CF4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9717D-E2F3-5147-A85A-0BCA4584EE89}" type="datetime1">
              <a:rPr lang="en-US" smtClean="0"/>
              <a:t>10/18/25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06A05-5CE4-280F-D3FB-15D7F755D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D56B6-3749-4435-15E2-360650ACE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704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255833-0B1B-0893-6DC1-9B42F75EAF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28D3FF-7576-368E-EF4C-573EEE21E6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FDE03-55B0-E9F1-3196-7814B80BB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2E661-B365-7242-83E4-5253C5DE54FD}" type="datetime1">
              <a:rPr lang="en-US" smtClean="0"/>
              <a:t>10/18/25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E84EE-0D91-229E-FC97-83C4711F1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3AC50F-45BC-46E1-8727-0CE0EE76B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6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E05FF-232B-4119-12B2-4A169A4B6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EEACF-7B3C-3079-605D-81D1387C4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16D38-F54A-D144-47B4-CDED83B8B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4EA85-CC9D-C04D-B83F-2DE15E4B10FF}" type="datetime1">
              <a:rPr lang="en-US" smtClean="0"/>
              <a:t>10/18/25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90F5E-FBC7-2B19-8C4E-C6B9B0B7E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40ADA-DC97-8367-73C3-9128C068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53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2051A-B0B4-D05C-4DC2-A0B482171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671B34-56D5-DE98-790A-7CFA0658F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41707-6708-E69C-C8BB-C4598BB68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9AA9C-FE22-CF4C-B854-8B807381DAAD}" type="datetime1">
              <a:rPr lang="en-US" smtClean="0"/>
              <a:t>10/18/25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ACD0C-DC4D-EC97-CFA5-D03EB29B4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830BAB-0AAF-BC26-2EBB-914AF54E5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7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88B3E-4287-6192-B8C6-E558160E9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ECCA4-14A6-58E7-A701-614F7BA83F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3F01A2-A700-0E8E-587F-62C5BA9B9B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5E929C-D549-413C-E64E-E7D49DBEB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116-395C-2041-B450-EC3EA2C9EC84}" type="datetime1">
              <a:rPr lang="en-US" smtClean="0"/>
              <a:t>10/18/25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56BB67-ACA9-1D74-1636-763D2D0AA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EB35F-F723-849A-0E69-625867EAE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983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0A3D6-5805-106B-BDAF-824661722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998B91-6809-6ADD-55C8-A89E886082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E701A2-956E-8C45-67EA-DE692320D2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D5452C-AB44-601D-1F05-40A5CA64B0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D7AA6E-00A6-2D6B-3B49-D0739E6DF9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831A7D-588C-D7D9-E1B2-A255DE3FF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C6C22-0CAE-E64C-8C29-4631B21B0268}" type="datetime1">
              <a:rPr lang="en-US" smtClean="0"/>
              <a:t>10/18/25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85A232-269A-BB2C-EF3C-A7D2EDD02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49F701-8804-7FB1-AD28-F464E7628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95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DBA5F-019C-F6AE-A1D5-D427A3FE8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4D55D9-C096-5FE0-C11E-D7A211F71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9E1C1-3D92-694D-B9B0-B7ECC624CD59}" type="datetime1">
              <a:rPr lang="en-US" smtClean="0"/>
              <a:t>10/18/25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13E16E-80BA-9C27-E1CD-5C07505F2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9EEAE6-B298-5331-5F1B-671C0692C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102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1AE920-F373-5485-87B5-C4AF8BFAB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549C1-C63E-E54D-94D7-F70704B41C6C}" type="datetime1">
              <a:rPr lang="en-US" smtClean="0"/>
              <a:t>10/18/25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5CAA08-3936-2BDF-2862-164481A67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B1762F-FC53-CAF3-AAB1-D984E3204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277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FB2F5-0BA6-42DE-1E84-4DB36832B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A4B6A-A02A-A401-2901-AB8F8DACA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EA7F3-58E7-19D7-D02D-944D6F1B5C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824E4-A25D-E45E-0973-A1C97EBC6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AEE5B-8ECF-3B46-946A-144FF800535A}" type="datetime1">
              <a:rPr lang="en-US" smtClean="0"/>
              <a:t>10/18/25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30BC27-2BA9-D929-7C33-919AF1151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451017-BBCC-A74D-715F-DA0EFA984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982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11396-10AB-9FE7-12A4-ECBFD5EFA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73EE3C-7C71-7A12-0EFE-39E6C4F35D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6AB51C-5697-FA4A-9E78-D9BB1FF4F3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26A592-5E93-C9C5-4084-DE807E2ED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5721F-9D0B-D249-8F68-265378D8C2E6}" type="datetime1">
              <a:rPr lang="en-US" smtClean="0"/>
              <a:t>10/18/25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159C28-4F17-C9F1-307B-8F6A44D2A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5D4237-3CFD-F602-5740-46BB69C39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998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B371F8-928C-22CF-FF59-7B3AAE1A1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59064A-5E02-34A9-AF44-093C8AFD30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982D9-2D90-FA52-B60E-F7F9CEF322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0F6651-827C-F647-96AD-D7469F9B5B23}" type="datetime1">
              <a:rPr lang="en-US" smtClean="0"/>
              <a:t>10/18/25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FC46C-6BA6-E863-0962-079E714594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34997-0753-3FE0-D6D9-FD7BE4B5F3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F8D59F-34C0-A845-B507-EDD136F0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50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Ladybug with solid fill">
            <a:extLst>
              <a:ext uri="{FF2B5EF4-FFF2-40B4-BE49-F238E27FC236}">
                <a16:creationId xmlns:a16="http://schemas.microsoft.com/office/drawing/2014/main" id="{E4138B0C-7281-D751-B049-BB3894D1EE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764988" y="1744515"/>
            <a:ext cx="3368969" cy="3368969"/>
          </a:xfrm>
          <a:prstGeom prst="rect">
            <a:avLst/>
          </a:prstGeom>
        </p:spPr>
      </p:pic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7B6053-8112-0C8A-B9A4-6861F37C4B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2061" y="762538"/>
            <a:ext cx="5649349" cy="3199862"/>
          </a:xfrm>
        </p:spPr>
        <p:txBody>
          <a:bodyPr anchor="b">
            <a:normAutofit/>
          </a:bodyPr>
          <a:lstStyle/>
          <a:p>
            <a:pPr algn="l"/>
            <a:r>
              <a:rPr lang="en-US" sz="5600">
                <a:solidFill>
                  <a:srgbClr val="FFFFFF"/>
                </a:solidFill>
              </a:rPr>
              <a:t>Carapace: Static–Dynamic Information Flow Control in Rust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C78468-C021-978C-1B6C-681735CDAE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22061" y="4312561"/>
            <a:ext cx="5649349" cy="1687815"/>
          </a:xfrm>
        </p:spPr>
        <p:txBody>
          <a:bodyPr anchor="t">
            <a:normAutofit/>
          </a:bodyPr>
          <a:lstStyle/>
          <a:p>
            <a:pPr algn="l"/>
            <a:r>
              <a:rPr lang="en-US" b="1">
                <a:solidFill>
                  <a:srgbClr val="FFFFFF"/>
                </a:solidFill>
              </a:rPr>
              <a:t>Vincent Beardsley</a:t>
            </a:r>
            <a:r>
              <a:rPr lang="en-US">
                <a:solidFill>
                  <a:srgbClr val="FFFFFF"/>
                </a:solidFill>
              </a:rPr>
              <a:t>, Chris Xiong, Ada Lamba, Mike Bond</a:t>
            </a:r>
            <a:endParaRPr lang="en-US" b="1">
              <a:solidFill>
                <a:srgbClr val="FFFFFF"/>
              </a:solidFill>
            </a:endParaRP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4EF5D4-2589-D13E-A65D-11C339650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725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08C3FD-BD71-8FCE-DE76-4B2774C02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2F34D-0872-B743-E4C5-7513968EF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Motivating Example: Servo (Code)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1283D-9A01-D1F2-E818-A6CC554E0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1">
            <a:normAutofit lnSpcReduction="10000"/>
          </a:bodyPr>
          <a:lstStyle/>
          <a:p>
            <a:pPr marL="0" indent="0">
              <a:buNone/>
            </a:pPr>
            <a:r>
              <a:rPr lang="en-US" sz="17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untrusted_secure_block_dynamic_all</a:t>
            </a:r>
            <a:r>
              <a:rPr lang="en-US" sz="1700" b="1" dirty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</a:p>
          <a:p>
            <a:pPr marL="0" indent="0">
              <a:buNone/>
            </a:pPr>
            <a:r>
              <a:rPr lang="en-US" sz="17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Static_Secret_A</a:t>
            </a:r>
            <a:r>
              <a:rPr lang="en-US" sz="17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7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Static_Integrity_B</a:t>
            </a:r>
            <a:r>
              <a:rPr lang="en-US" sz="17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buNone/>
            </a:pPr>
            <a:r>
              <a:rPr lang="en-US" sz="17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text.dyn_secrecy</a:t>
            </a:r>
            <a:r>
              <a:rPr lang="en-US" sz="17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r>
              <a:rPr lang="en-US" sz="17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text.dyn_integrity</a:t>
            </a:r>
            <a:r>
              <a:rPr lang="en-US" sz="17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(), {</a:t>
            </a:r>
            <a:endParaRPr lang="en-US" sz="17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let mut utf8_len = UTF8Bytes::zero();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let mut utf16_len = UTF16Units::zero();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for c in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text.chars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	utf16_len += UTF16Units(c.len_utf16());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	if utf16_len &gt; n {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		break;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	utf8_len += UTF8Bytes(c.len_utf8());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utf8_len</a:t>
            </a:r>
          </a:p>
          <a:p>
            <a:pPr marL="0" indent="0">
              <a:buNone/>
            </a:pPr>
            <a:r>
              <a:rPr lang="en-US" sz="1700" b="1" dirty="0">
                <a:latin typeface="Courier New" panose="02070309020205020404" pitchFamily="49" charset="0"/>
                <a:cs typeface="Courier New" panose="02070309020205020404" pitchFamily="49" charset="0"/>
              </a:rPr>
              <a:t>})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B87AF0-A460-E927-A64B-2094E6B95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10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F21515-EE50-8131-067F-340B3EC4CCC8}"/>
              </a:ext>
            </a:extLst>
          </p:cNvPr>
          <p:cNvSpPr txBox="1"/>
          <p:nvPr/>
        </p:nvSpPr>
        <p:spPr>
          <a:xfrm>
            <a:off x="8610600" y="3279967"/>
            <a:ext cx="232202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" pitchFamily="2" charset="0"/>
              </a:rPr>
              <a:t>text</a:t>
            </a:r>
            <a:r>
              <a:rPr lang="en-US" dirty="0"/>
              <a:t> is secret.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latin typeface="Courier" pitchFamily="2" charset="0"/>
              </a:rPr>
              <a:t>utf8_len </a:t>
            </a:r>
            <a:r>
              <a:rPr lang="en-US" dirty="0"/>
              <a:t>needs to be returned as secret</a:t>
            </a:r>
          </a:p>
        </p:txBody>
      </p:sp>
    </p:spTree>
    <p:extLst>
      <p:ext uri="{BB962C8B-B14F-4D97-AF65-F5344CB8AC3E}">
        <p14:creationId xmlns:p14="http://schemas.microsoft.com/office/powerpoint/2010/main" val="2306212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0ECA1-2A97-0BA2-B55F-561410775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E8734-3739-AE27-F4E5-44298E9D2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Motivating Example: Servo (Code)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66FC6-1AA2-FC1D-B889-B3EF7A714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1">
            <a:normAutofit lnSpcReduction="10000"/>
          </a:bodyPr>
          <a:lstStyle/>
          <a:p>
            <a:pPr marL="0" indent="0">
              <a:buNone/>
            </a:pP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untrusted_secure_block_dynamic_all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Static_Secret_A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Static_Integrity_B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buNone/>
            </a:pP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text.dyn_secrecy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text.dyn_integrity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(), {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let mut utf8_len = UTF8Bytes::zero();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let mut utf16_len = UTF16Units::zero();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for c in </a:t>
            </a:r>
            <a:r>
              <a:rPr lang="en-US" sz="1700" b="1" dirty="0">
                <a:latin typeface="Courier New" panose="02070309020205020404" pitchFamily="49" charset="0"/>
                <a:cs typeface="Courier New" panose="02070309020205020404" pitchFamily="49" charset="0"/>
              </a:rPr>
              <a:t>unwrap(text).</a:t>
            </a:r>
            <a:r>
              <a:rPr lang="en-US" sz="17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as_str</a:t>
            </a:r>
            <a:r>
              <a:rPr lang="en-US" sz="17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chars() {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	utf16_len += UTF16Units(c.len_utf16());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	if utf16_len &gt; n {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		break;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	utf8_len += UTF8Bytes(c.len_utf8());</a:t>
            </a:r>
            <a:r>
              <a:rPr lang="en-US" sz="17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457200" lvl="1" indent="0">
              <a:buNone/>
            </a:pPr>
            <a:r>
              <a:rPr lang="en-US" sz="1700" b="1" dirty="0">
                <a:latin typeface="Courier New" panose="02070309020205020404" pitchFamily="49" charset="0"/>
                <a:cs typeface="Courier New" panose="02070309020205020404" pitchFamily="49" charset="0"/>
              </a:rPr>
              <a:t>wrap(utf8_len)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1017BA-7A66-589C-E6B2-E0985F27C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11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A1775D-D74F-25FA-DDD9-C8FC56E30FD0}"/>
              </a:ext>
            </a:extLst>
          </p:cNvPr>
          <p:cNvSpPr txBox="1"/>
          <p:nvPr/>
        </p:nvSpPr>
        <p:spPr>
          <a:xfrm>
            <a:off x="8610600" y="3279967"/>
            <a:ext cx="232202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" pitchFamily="2" charset="0"/>
              </a:rPr>
              <a:t>text</a:t>
            </a:r>
            <a:r>
              <a:rPr lang="en-US" dirty="0"/>
              <a:t> is secret.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latin typeface="Courier" pitchFamily="2" charset="0"/>
              </a:rPr>
              <a:t>utf8_len </a:t>
            </a:r>
            <a:r>
              <a:rPr lang="en-US" dirty="0"/>
              <a:t>needs to be returned as secret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A64E1C-178C-47C8-AD14-FD3013C3A5E3}"/>
              </a:ext>
            </a:extLst>
          </p:cNvPr>
          <p:cNvSpPr txBox="1"/>
          <p:nvPr/>
        </p:nvSpPr>
        <p:spPr>
          <a:xfrm>
            <a:off x="838200" y="5890478"/>
            <a:ext cx="855293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15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500" i="1" dirty="0">
                <a:latin typeface="Courier New" panose="02070309020205020404" pitchFamily="49" charset="0"/>
                <a:cs typeface="Courier New" panose="02070309020205020404" pitchFamily="49" charset="0"/>
              </a:rPr>
              <a:t>The actual code had to be altered slightly to avoid complications with overloaded operators.</a:t>
            </a:r>
          </a:p>
        </p:txBody>
      </p:sp>
    </p:spTree>
    <p:extLst>
      <p:ext uri="{BB962C8B-B14F-4D97-AF65-F5344CB8AC3E}">
        <p14:creationId xmlns:p14="http://schemas.microsoft.com/office/powerpoint/2010/main" val="4048329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8061B-03CB-F81E-16BD-2F76A0224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 dirty="0"/>
              <a:t>Retrofitted Programs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3FB6333D-AA4C-FF81-643D-C0CED2811A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4572531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F5E2928-6855-2757-46EE-2AA816A9A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49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8AA2A0-B9A2-B02F-20E2-53A4A5BDE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A55F4-3DDF-2FD9-5FEC-DA00B1964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 dirty="0"/>
              <a:t>Evaluation Metrics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F0877A3E-2860-EF78-B5CB-E11F24B4E6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2755862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884897-C329-414E-07CE-478412E91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629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Ladybug with solid fill">
            <a:extLst>
              <a:ext uri="{FF2B5EF4-FFF2-40B4-BE49-F238E27FC236}">
                <a16:creationId xmlns:a16="http://schemas.microsoft.com/office/drawing/2014/main" id="{9F7FDE99-EE78-4811-ADA2-967B02135D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764988" y="1744515"/>
            <a:ext cx="3368969" cy="3368969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B5BBD1-B7D7-60F6-3373-1AA801117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2061" y="762538"/>
            <a:ext cx="5649349" cy="319986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14A07-E601-C7F5-EB20-AB7C3877A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2061" y="4312561"/>
            <a:ext cx="5649349" cy="16878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Carapace provides practical </a:t>
            </a:r>
            <a:r>
              <a:rPr lang="en-US" sz="2400" dirty="0">
                <a:solidFill>
                  <a:srgbClr val="FFFFFF"/>
                </a:solidFill>
              </a:rPr>
              <a:t>information flow control</a:t>
            </a:r>
            <a:r>
              <a:rPr lang="en-US" sz="24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and demonstrates its use in retrofitting real-worl</a:t>
            </a:r>
            <a:r>
              <a:rPr lang="en-US" sz="2400" dirty="0">
                <a:solidFill>
                  <a:srgbClr val="FFFFFF"/>
                </a:solidFill>
              </a:rPr>
              <a:t>d Rust programs.</a:t>
            </a:r>
            <a:endParaRPr lang="en-US" sz="24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5B462D-FE9C-2A7F-072B-333B73D40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88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6E5E781-2C06-8386-B797-15C5A401EEF4}"/>
              </a:ext>
            </a:extLst>
          </p:cNvPr>
          <p:cNvSpPr/>
          <p:nvPr/>
        </p:nvSpPr>
        <p:spPr>
          <a:xfrm>
            <a:off x="2387091" y="1998437"/>
            <a:ext cx="6537960" cy="3082244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>
            <a:extLst>
              <a:ext uri="{FF2B5EF4-FFF2-40B4-BE49-F238E27FC236}">
                <a16:creationId xmlns:a16="http://schemas.microsoft.com/office/drawing/2014/main" id="{A659B11B-FFB7-C1A8-999C-6CAABBFDB76C}"/>
              </a:ext>
            </a:extLst>
          </p:cNvPr>
          <p:cNvSpPr/>
          <p:nvPr/>
        </p:nvSpPr>
        <p:spPr>
          <a:xfrm rot="-19200000">
            <a:off x="2074596" y="3941255"/>
            <a:ext cx="538068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>
            <a:extLst>
              <a:ext uri="{FF2B5EF4-FFF2-40B4-BE49-F238E27FC236}">
                <a16:creationId xmlns:a16="http://schemas.microsoft.com/office/drawing/2014/main" id="{D165FB7E-64DD-B85F-B307-204C3BBF1930}"/>
              </a:ext>
            </a:extLst>
          </p:cNvPr>
          <p:cNvSpPr/>
          <p:nvPr/>
        </p:nvSpPr>
        <p:spPr>
          <a:xfrm rot="19222008">
            <a:off x="2072368" y="3132630"/>
            <a:ext cx="486980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3D8685-2A61-C52F-8A5A-8AF51573E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Motivating Example: Servo Web Browser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FD242C-247C-9D10-52EB-353A41418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2</a:t>
            </a:fld>
            <a:endParaRPr lang="en-US"/>
          </a:p>
        </p:txBody>
      </p:sp>
      <p:pic>
        <p:nvPicPr>
          <p:cNvPr id="6" name="Graphic 5" descr="Keyboard with solid fill">
            <a:extLst>
              <a:ext uri="{FF2B5EF4-FFF2-40B4-BE49-F238E27FC236}">
                <a16:creationId xmlns:a16="http://schemas.microsoft.com/office/drawing/2014/main" id="{455C1F04-1564-BD51-9F50-36A450C60E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472692" y="3274560"/>
            <a:ext cx="914400" cy="914400"/>
          </a:xfrm>
          <a:prstGeom prst="rect">
            <a:avLst/>
          </a:prstGeom>
        </p:spPr>
      </p:pic>
      <p:pic>
        <p:nvPicPr>
          <p:cNvPr id="7" name="Graphic 6" descr="User outline">
            <a:extLst>
              <a:ext uri="{FF2B5EF4-FFF2-40B4-BE49-F238E27FC236}">
                <a16:creationId xmlns:a16="http://schemas.microsoft.com/office/drawing/2014/main" id="{4A82F210-9329-1362-6EF0-3BA3B94047E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84862" y="3274559"/>
            <a:ext cx="914401" cy="914401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F04B5E75-9934-B52D-EE9C-8231A2F6EA3D}"/>
              </a:ext>
            </a:extLst>
          </p:cNvPr>
          <p:cNvSpPr/>
          <p:nvPr/>
        </p:nvSpPr>
        <p:spPr>
          <a:xfrm>
            <a:off x="2463420" y="2905227"/>
            <a:ext cx="2135563" cy="36933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Typed Keys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22E8876-6C07-EB17-5CEE-40234294E231}"/>
              </a:ext>
            </a:extLst>
          </p:cNvPr>
          <p:cNvSpPr/>
          <p:nvPr/>
        </p:nvSpPr>
        <p:spPr>
          <a:xfrm>
            <a:off x="4858119" y="2910806"/>
            <a:ext cx="2135563" cy="36933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Credit Card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72839B1-D9CE-A5F4-AC42-B44CE9002454}"/>
              </a:ext>
            </a:extLst>
          </p:cNvPr>
          <p:cNvSpPr/>
          <p:nvPr/>
        </p:nvSpPr>
        <p:spPr>
          <a:xfrm>
            <a:off x="4858118" y="4184380"/>
            <a:ext cx="2135563" cy="36933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Login Info</a:t>
            </a:r>
          </a:p>
        </p:txBody>
      </p:sp>
      <p:pic>
        <p:nvPicPr>
          <p:cNvPr id="15" name="Graphic 14" descr="Computer with solid fill">
            <a:extLst>
              <a:ext uri="{FF2B5EF4-FFF2-40B4-BE49-F238E27FC236}">
                <a16:creationId xmlns:a16="http://schemas.microsoft.com/office/drawing/2014/main" id="{605A0705-2F0F-FDFA-8C4E-383432E2D50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465665" y="1867702"/>
            <a:ext cx="1600200" cy="1600200"/>
          </a:xfrm>
          <a:prstGeom prst="rect">
            <a:avLst/>
          </a:prstGeom>
        </p:spPr>
      </p:pic>
      <p:pic>
        <p:nvPicPr>
          <p:cNvPr id="16" name="Graphic 15" descr="Computer with solid fill">
            <a:extLst>
              <a:ext uri="{FF2B5EF4-FFF2-40B4-BE49-F238E27FC236}">
                <a16:creationId xmlns:a16="http://schemas.microsoft.com/office/drawing/2014/main" id="{C1CEB60E-CBFD-2D9A-C71D-FFB92E74189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465665" y="4553712"/>
            <a:ext cx="1600200" cy="16002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92897F1-F463-4C04-A709-7A5280052B09}"/>
              </a:ext>
            </a:extLst>
          </p:cNvPr>
          <p:cNvSpPr txBox="1"/>
          <p:nvPr/>
        </p:nvSpPr>
        <p:spPr>
          <a:xfrm>
            <a:off x="9772071" y="4394470"/>
            <a:ext cx="1189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evil.com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4F76F53-97C0-0DDC-FE31-2B972DD07F27}"/>
              </a:ext>
            </a:extLst>
          </p:cNvPr>
          <p:cNvSpPr txBox="1"/>
          <p:nvPr/>
        </p:nvSpPr>
        <p:spPr>
          <a:xfrm>
            <a:off x="9553679" y="1652185"/>
            <a:ext cx="1424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redcross.org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1CC3264-B6F2-FF20-A4E7-666BA50DECBC}"/>
              </a:ext>
            </a:extLst>
          </p:cNvPr>
          <p:cNvSpPr txBox="1"/>
          <p:nvPr/>
        </p:nvSpPr>
        <p:spPr>
          <a:xfrm>
            <a:off x="4645547" y="1569508"/>
            <a:ext cx="1831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Servo (Trusted)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2BB6F2E-6B90-C232-FEDC-9A4193A3F558}"/>
              </a:ext>
            </a:extLst>
          </p:cNvPr>
          <p:cNvSpPr/>
          <p:nvPr/>
        </p:nvSpPr>
        <p:spPr>
          <a:xfrm>
            <a:off x="2463419" y="4184380"/>
            <a:ext cx="2135563" cy="36933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Typed Keys</a:t>
            </a:r>
          </a:p>
        </p:txBody>
      </p:sp>
      <p:sp>
        <p:nvSpPr>
          <p:cNvPr id="23" name="Right Arrow 22">
            <a:extLst>
              <a:ext uri="{FF2B5EF4-FFF2-40B4-BE49-F238E27FC236}">
                <a16:creationId xmlns:a16="http://schemas.microsoft.com/office/drawing/2014/main" id="{9BBC9CCC-CC59-82EA-E4FA-CA25028711E4}"/>
              </a:ext>
            </a:extLst>
          </p:cNvPr>
          <p:cNvSpPr/>
          <p:nvPr/>
        </p:nvSpPr>
        <p:spPr>
          <a:xfrm rot="827107">
            <a:off x="8666865" y="4649474"/>
            <a:ext cx="844319" cy="335444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>
            <a:extLst>
              <a:ext uri="{FF2B5EF4-FFF2-40B4-BE49-F238E27FC236}">
                <a16:creationId xmlns:a16="http://schemas.microsoft.com/office/drawing/2014/main" id="{87B774C6-7F2F-61C2-301F-8F1E6E8B9CA9}"/>
              </a:ext>
            </a:extLst>
          </p:cNvPr>
          <p:cNvSpPr/>
          <p:nvPr/>
        </p:nvSpPr>
        <p:spPr>
          <a:xfrm rot="-840000">
            <a:off x="8667482" y="2797195"/>
            <a:ext cx="841821" cy="338328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21F6AE-AF02-4F87-F0CD-DBD82932510B}"/>
              </a:ext>
            </a:extLst>
          </p:cNvPr>
          <p:cNvSpPr/>
          <p:nvPr/>
        </p:nvSpPr>
        <p:spPr>
          <a:xfrm>
            <a:off x="7332666" y="2155372"/>
            <a:ext cx="1386324" cy="2731422"/>
          </a:xfrm>
          <a:prstGeom prst="rect">
            <a:avLst/>
          </a:prstGeom>
          <a:solidFill>
            <a:srgbClr val="4EA72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Networking</a:t>
            </a:r>
          </a:p>
        </p:txBody>
      </p:sp>
      <p:sp>
        <p:nvSpPr>
          <p:cNvPr id="25" name="Right Arrow 24">
            <a:extLst>
              <a:ext uri="{FF2B5EF4-FFF2-40B4-BE49-F238E27FC236}">
                <a16:creationId xmlns:a16="http://schemas.microsoft.com/office/drawing/2014/main" id="{3E2F9564-7A54-9CF3-8518-8D38E4E834AD}"/>
              </a:ext>
            </a:extLst>
          </p:cNvPr>
          <p:cNvSpPr/>
          <p:nvPr/>
        </p:nvSpPr>
        <p:spPr>
          <a:xfrm>
            <a:off x="6993681" y="4184379"/>
            <a:ext cx="338985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>
            <a:extLst>
              <a:ext uri="{FF2B5EF4-FFF2-40B4-BE49-F238E27FC236}">
                <a16:creationId xmlns:a16="http://schemas.microsoft.com/office/drawing/2014/main" id="{687101F5-05AA-9E2D-7DA3-66E8EBE8E60B}"/>
              </a:ext>
            </a:extLst>
          </p:cNvPr>
          <p:cNvSpPr/>
          <p:nvPr/>
        </p:nvSpPr>
        <p:spPr>
          <a:xfrm>
            <a:off x="6990077" y="2905227"/>
            <a:ext cx="338985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>
            <a:extLst>
              <a:ext uri="{FF2B5EF4-FFF2-40B4-BE49-F238E27FC236}">
                <a16:creationId xmlns:a16="http://schemas.microsoft.com/office/drawing/2014/main" id="{CB915416-A60F-3002-AA62-F281EAE62431}"/>
              </a:ext>
            </a:extLst>
          </p:cNvPr>
          <p:cNvSpPr/>
          <p:nvPr/>
        </p:nvSpPr>
        <p:spPr>
          <a:xfrm>
            <a:off x="4595061" y="4178801"/>
            <a:ext cx="263058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>
            <a:extLst>
              <a:ext uri="{FF2B5EF4-FFF2-40B4-BE49-F238E27FC236}">
                <a16:creationId xmlns:a16="http://schemas.microsoft.com/office/drawing/2014/main" id="{AB9EAC22-FACF-CDD3-2D03-7ABB4A6C0263}"/>
              </a:ext>
            </a:extLst>
          </p:cNvPr>
          <p:cNvSpPr/>
          <p:nvPr/>
        </p:nvSpPr>
        <p:spPr>
          <a:xfrm>
            <a:off x="4595076" y="2907345"/>
            <a:ext cx="263058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371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FF6ED-6FA7-7BB7-8F09-1AE7A004E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2796758-87AD-BB24-39B7-E45B820CE079}"/>
              </a:ext>
            </a:extLst>
          </p:cNvPr>
          <p:cNvSpPr/>
          <p:nvPr/>
        </p:nvSpPr>
        <p:spPr>
          <a:xfrm>
            <a:off x="2387091" y="1998436"/>
            <a:ext cx="6537960" cy="415547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>
            <a:extLst>
              <a:ext uri="{FF2B5EF4-FFF2-40B4-BE49-F238E27FC236}">
                <a16:creationId xmlns:a16="http://schemas.microsoft.com/office/drawing/2014/main" id="{7C7A6F64-27B0-7B85-9B9D-E8B9B35A6932}"/>
              </a:ext>
            </a:extLst>
          </p:cNvPr>
          <p:cNvSpPr/>
          <p:nvPr/>
        </p:nvSpPr>
        <p:spPr>
          <a:xfrm rot="20028363">
            <a:off x="5435318" y="4902918"/>
            <a:ext cx="1998522" cy="24240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Arrow 31">
            <a:extLst>
              <a:ext uri="{FF2B5EF4-FFF2-40B4-BE49-F238E27FC236}">
                <a16:creationId xmlns:a16="http://schemas.microsoft.com/office/drawing/2014/main" id="{7A57B252-877D-A5E4-4F76-6679D1CF835F}"/>
              </a:ext>
            </a:extLst>
          </p:cNvPr>
          <p:cNvSpPr/>
          <p:nvPr/>
        </p:nvSpPr>
        <p:spPr>
          <a:xfrm rot="4664168">
            <a:off x="3362206" y="4069374"/>
            <a:ext cx="1998522" cy="24240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>
            <a:extLst>
              <a:ext uri="{FF2B5EF4-FFF2-40B4-BE49-F238E27FC236}">
                <a16:creationId xmlns:a16="http://schemas.microsoft.com/office/drawing/2014/main" id="{C7B12FA1-A50E-B8C9-9617-77D23E7231A2}"/>
              </a:ext>
            </a:extLst>
          </p:cNvPr>
          <p:cNvSpPr/>
          <p:nvPr/>
        </p:nvSpPr>
        <p:spPr>
          <a:xfrm rot="-19200000">
            <a:off x="2074596" y="3941255"/>
            <a:ext cx="538068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>
            <a:extLst>
              <a:ext uri="{FF2B5EF4-FFF2-40B4-BE49-F238E27FC236}">
                <a16:creationId xmlns:a16="http://schemas.microsoft.com/office/drawing/2014/main" id="{CC93B0C3-B0C0-6774-E7E7-FD1D8B30E150}"/>
              </a:ext>
            </a:extLst>
          </p:cNvPr>
          <p:cNvSpPr/>
          <p:nvPr/>
        </p:nvSpPr>
        <p:spPr>
          <a:xfrm rot="19222008">
            <a:off x="2072368" y="3132630"/>
            <a:ext cx="486980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8E5B26-D8EB-BD2E-3311-3A9D5A40E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Motivating Example: Servo Web Browser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43E200-AEB1-137D-4F6B-F069210D4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3</a:t>
            </a:fld>
            <a:endParaRPr lang="en-US" dirty="0"/>
          </a:p>
        </p:txBody>
      </p:sp>
      <p:pic>
        <p:nvPicPr>
          <p:cNvPr id="6" name="Graphic 5" descr="Keyboard with solid fill">
            <a:extLst>
              <a:ext uri="{FF2B5EF4-FFF2-40B4-BE49-F238E27FC236}">
                <a16:creationId xmlns:a16="http://schemas.microsoft.com/office/drawing/2014/main" id="{03E5A63C-E424-3FBD-A30E-CA06854DA5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472692" y="3274560"/>
            <a:ext cx="914400" cy="914400"/>
          </a:xfrm>
          <a:prstGeom prst="rect">
            <a:avLst/>
          </a:prstGeom>
        </p:spPr>
      </p:pic>
      <p:pic>
        <p:nvPicPr>
          <p:cNvPr id="7" name="Graphic 6" descr="User outline">
            <a:extLst>
              <a:ext uri="{FF2B5EF4-FFF2-40B4-BE49-F238E27FC236}">
                <a16:creationId xmlns:a16="http://schemas.microsoft.com/office/drawing/2014/main" id="{70E0D844-EF86-DDCD-0DC4-E93E9C96C42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84862" y="3274559"/>
            <a:ext cx="914401" cy="914401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3072DDC4-F682-536B-EEE6-2A04A7C21877}"/>
              </a:ext>
            </a:extLst>
          </p:cNvPr>
          <p:cNvSpPr/>
          <p:nvPr/>
        </p:nvSpPr>
        <p:spPr>
          <a:xfrm>
            <a:off x="2463420" y="2905227"/>
            <a:ext cx="2135563" cy="36933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Typed Keys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4346C32-213E-AD57-B22E-852E3DEF5274}"/>
              </a:ext>
            </a:extLst>
          </p:cNvPr>
          <p:cNvSpPr/>
          <p:nvPr/>
        </p:nvSpPr>
        <p:spPr>
          <a:xfrm>
            <a:off x="4858119" y="2910806"/>
            <a:ext cx="2135563" cy="36933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Credit Card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AD4B65A-749E-F6BF-DEA3-42A3AAFB44AE}"/>
              </a:ext>
            </a:extLst>
          </p:cNvPr>
          <p:cNvSpPr/>
          <p:nvPr/>
        </p:nvSpPr>
        <p:spPr>
          <a:xfrm>
            <a:off x="4858118" y="4184380"/>
            <a:ext cx="2135563" cy="36933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Login Info</a:t>
            </a:r>
          </a:p>
        </p:txBody>
      </p:sp>
      <p:pic>
        <p:nvPicPr>
          <p:cNvPr id="15" name="Graphic 14" descr="Computer with solid fill">
            <a:extLst>
              <a:ext uri="{FF2B5EF4-FFF2-40B4-BE49-F238E27FC236}">
                <a16:creationId xmlns:a16="http://schemas.microsoft.com/office/drawing/2014/main" id="{C9B58B7C-BE5C-663D-B94C-379876B9F26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465665" y="1867702"/>
            <a:ext cx="1600200" cy="1600200"/>
          </a:xfrm>
          <a:prstGeom prst="rect">
            <a:avLst/>
          </a:prstGeom>
        </p:spPr>
      </p:pic>
      <p:pic>
        <p:nvPicPr>
          <p:cNvPr id="16" name="Graphic 15" descr="Computer with solid fill">
            <a:extLst>
              <a:ext uri="{FF2B5EF4-FFF2-40B4-BE49-F238E27FC236}">
                <a16:creationId xmlns:a16="http://schemas.microsoft.com/office/drawing/2014/main" id="{B7CE43A2-7082-71A3-7D05-31B9C1CFD04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465665" y="4553712"/>
            <a:ext cx="1600200" cy="16002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DD243697-8D0D-48E3-CF92-DE3BBD0393CC}"/>
              </a:ext>
            </a:extLst>
          </p:cNvPr>
          <p:cNvSpPr txBox="1"/>
          <p:nvPr/>
        </p:nvSpPr>
        <p:spPr>
          <a:xfrm>
            <a:off x="9772071" y="4394470"/>
            <a:ext cx="1189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evil.com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4BFCF94-976B-50B7-2A5E-4567E1D75092}"/>
              </a:ext>
            </a:extLst>
          </p:cNvPr>
          <p:cNvSpPr txBox="1"/>
          <p:nvPr/>
        </p:nvSpPr>
        <p:spPr>
          <a:xfrm>
            <a:off x="9553679" y="1652185"/>
            <a:ext cx="1424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redcross.org</a:t>
            </a: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6C8138A-5EB4-EFCD-C3B4-355C1927D60C}"/>
              </a:ext>
            </a:extLst>
          </p:cNvPr>
          <p:cNvSpPr/>
          <p:nvPr/>
        </p:nvSpPr>
        <p:spPr>
          <a:xfrm>
            <a:off x="2463419" y="4184380"/>
            <a:ext cx="2135563" cy="36933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Typed Keys</a:t>
            </a:r>
          </a:p>
        </p:txBody>
      </p:sp>
      <p:sp>
        <p:nvSpPr>
          <p:cNvPr id="23" name="Right Arrow 22">
            <a:extLst>
              <a:ext uri="{FF2B5EF4-FFF2-40B4-BE49-F238E27FC236}">
                <a16:creationId xmlns:a16="http://schemas.microsoft.com/office/drawing/2014/main" id="{605077A0-3B83-4F98-CDBD-6D287817C819}"/>
              </a:ext>
            </a:extLst>
          </p:cNvPr>
          <p:cNvSpPr/>
          <p:nvPr/>
        </p:nvSpPr>
        <p:spPr>
          <a:xfrm rot="827107">
            <a:off x="8666865" y="4649474"/>
            <a:ext cx="844319" cy="335444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>
            <a:extLst>
              <a:ext uri="{FF2B5EF4-FFF2-40B4-BE49-F238E27FC236}">
                <a16:creationId xmlns:a16="http://schemas.microsoft.com/office/drawing/2014/main" id="{5AFA732A-C293-9550-5417-1BA3F7DA6A1B}"/>
              </a:ext>
            </a:extLst>
          </p:cNvPr>
          <p:cNvSpPr/>
          <p:nvPr/>
        </p:nvSpPr>
        <p:spPr>
          <a:xfrm rot="-840000">
            <a:off x="8667482" y="2797195"/>
            <a:ext cx="841821" cy="338328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B133FC3-C7B3-5911-74FD-15F53D98792E}"/>
              </a:ext>
            </a:extLst>
          </p:cNvPr>
          <p:cNvSpPr/>
          <p:nvPr/>
        </p:nvSpPr>
        <p:spPr>
          <a:xfrm>
            <a:off x="7332666" y="2155372"/>
            <a:ext cx="1386324" cy="2731422"/>
          </a:xfrm>
          <a:prstGeom prst="rect">
            <a:avLst/>
          </a:prstGeom>
          <a:solidFill>
            <a:srgbClr val="4EA72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Networking</a:t>
            </a:r>
          </a:p>
        </p:txBody>
      </p:sp>
      <p:sp>
        <p:nvSpPr>
          <p:cNvPr id="25" name="Right Arrow 24">
            <a:extLst>
              <a:ext uri="{FF2B5EF4-FFF2-40B4-BE49-F238E27FC236}">
                <a16:creationId xmlns:a16="http://schemas.microsoft.com/office/drawing/2014/main" id="{F66CA30F-2A8E-C21C-9A0A-3748E6D88A14}"/>
              </a:ext>
            </a:extLst>
          </p:cNvPr>
          <p:cNvSpPr/>
          <p:nvPr/>
        </p:nvSpPr>
        <p:spPr>
          <a:xfrm>
            <a:off x="6993681" y="4184379"/>
            <a:ext cx="338985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>
            <a:extLst>
              <a:ext uri="{FF2B5EF4-FFF2-40B4-BE49-F238E27FC236}">
                <a16:creationId xmlns:a16="http://schemas.microsoft.com/office/drawing/2014/main" id="{4C9DA92D-7F10-0C88-1057-0D29ABAA12A4}"/>
              </a:ext>
            </a:extLst>
          </p:cNvPr>
          <p:cNvSpPr/>
          <p:nvPr/>
        </p:nvSpPr>
        <p:spPr>
          <a:xfrm>
            <a:off x="6990077" y="2905227"/>
            <a:ext cx="338985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>
            <a:extLst>
              <a:ext uri="{FF2B5EF4-FFF2-40B4-BE49-F238E27FC236}">
                <a16:creationId xmlns:a16="http://schemas.microsoft.com/office/drawing/2014/main" id="{1B682093-2A7D-FCE4-6740-878C696A71DF}"/>
              </a:ext>
            </a:extLst>
          </p:cNvPr>
          <p:cNvSpPr/>
          <p:nvPr/>
        </p:nvSpPr>
        <p:spPr>
          <a:xfrm>
            <a:off x="4595061" y="4178801"/>
            <a:ext cx="263058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>
            <a:extLst>
              <a:ext uri="{FF2B5EF4-FFF2-40B4-BE49-F238E27FC236}">
                <a16:creationId xmlns:a16="http://schemas.microsoft.com/office/drawing/2014/main" id="{F95DB843-0DA8-8DB5-DAD4-ED488677FCD5}"/>
              </a:ext>
            </a:extLst>
          </p:cNvPr>
          <p:cNvSpPr/>
          <p:nvPr/>
        </p:nvSpPr>
        <p:spPr>
          <a:xfrm>
            <a:off x="4595076" y="2907345"/>
            <a:ext cx="263058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1E0E149-884B-F124-D68D-5D947E31E649}"/>
              </a:ext>
            </a:extLst>
          </p:cNvPr>
          <p:cNvSpPr/>
          <p:nvPr/>
        </p:nvSpPr>
        <p:spPr>
          <a:xfrm>
            <a:off x="2463419" y="5163179"/>
            <a:ext cx="6255571" cy="59887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 Code</a:t>
            </a:r>
          </a:p>
        </p:txBody>
      </p:sp>
      <p:sp>
        <p:nvSpPr>
          <p:cNvPr id="33" name="Right Arrow 32">
            <a:extLst>
              <a:ext uri="{FF2B5EF4-FFF2-40B4-BE49-F238E27FC236}">
                <a16:creationId xmlns:a16="http://schemas.microsoft.com/office/drawing/2014/main" id="{A8C935A1-1682-D8FA-FC98-8BC954388F0B}"/>
              </a:ext>
            </a:extLst>
          </p:cNvPr>
          <p:cNvSpPr/>
          <p:nvPr/>
        </p:nvSpPr>
        <p:spPr>
          <a:xfrm>
            <a:off x="8718990" y="5354909"/>
            <a:ext cx="782532" cy="24240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46AA01-46F8-A21F-C27A-C9B9FEFEB7B8}"/>
              </a:ext>
            </a:extLst>
          </p:cNvPr>
          <p:cNvSpPr txBox="1"/>
          <p:nvPr/>
        </p:nvSpPr>
        <p:spPr>
          <a:xfrm>
            <a:off x="4645547" y="1569508"/>
            <a:ext cx="1831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Servo (Trusted)</a:t>
            </a:r>
          </a:p>
        </p:txBody>
      </p:sp>
    </p:spTree>
    <p:extLst>
      <p:ext uri="{BB962C8B-B14F-4D97-AF65-F5344CB8AC3E}">
        <p14:creationId xmlns:p14="http://schemas.microsoft.com/office/powerpoint/2010/main" val="587818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C5A08E-4978-3286-C400-CAF020831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D86ADB9-0FFF-08EC-6927-A78B93736270}"/>
              </a:ext>
            </a:extLst>
          </p:cNvPr>
          <p:cNvSpPr/>
          <p:nvPr/>
        </p:nvSpPr>
        <p:spPr>
          <a:xfrm>
            <a:off x="2387091" y="1998436"/>
            <a:ext cx="6537960" cy="415547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72EE2AFA-D939-73FE-DE39-1C44D709C8F4}"/>
              </a:ext>
            </a:extLst>
          </p:cNvPr>
          <p:cNvSpPr/>
          <p:nvPr/>
        </p:nvSpPr>
        <p:spPr>
          <a:xfrm rot="20028363">
            <a:off x="5435318" y="4902918"/>
            <a:ext cx="1998522" cy="24240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Arrow 31">
            <a:extLst>
              <a:ext uri="{FF2B5EF4-FFF2-40B4-BE49-F238E27FC236}">
                <a16:creationId xmlns:a16="http://schemas.microsoft.com/office/drawing/2014/main" id="{3848EBE2-35D6-5B77-2130-3AABC9100714}"/>
              </a:ext>
            </a:extLst>
          </p:cNvPr>
          <p:cNvSpPr/>
          <p:nvPr/>
        </p:nvSpPr>
        <p:spPr>
          <a:xfrm rot="4664168">
            <a:off x="3362206" y="4069374"/>
            <a:ext cx="1998522" cy="24240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>
            <a:extLst>
              <a:ext uri="{FF2B5EF4-FFF2-40B4-BE49-F238E27FC236}">
                <a16:creationId xmlns:a16="http://schemas.microsoft.com/office/drawing/2014/main" id="{1A80C22F-ED9A-8AD1-02A2-457CDC9D33DB}"/>
              </a:ext>
            </a:extLst>
          </p:cNvPr>
          <p:cNvSpPr/>
          <p:nvPr/>
        </p:nvSpPr>
        <p:spPr>
          <a:xfrm rot="-19200000">
            <a:off x="2074596" y="3941255"/>
            <a:ext cx="538068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>
            <a:extLst>
              <a:ext uri="{FF2B5EF4-FFF2-40B4-BE49-F238E27FC236}">
                <a16:creationId xmlns:a16="http://schemas.microsoft.com/office/drawing/2014/main" id="{527150D1-0F59-894C-8058-FBA9D84CAF51}"/>
              </a:ext>
            </a:extLst>
          </p:cNvPr>
          <p:cNvSpPr/>
          <p:nvPr/>
        </p:nvSpPr>
        <p:spPr>
          <a:xfrm rot="19222008">
            <a:off x="2072368" y="3132630"/>
            <a:ext cx="486980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191631-0458-CAA2-B1B2-D1D9E1823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Motivating Example: Servo Web Browser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2CEF69-81B3-E2AA-BB6A-47BAC912F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4</a:t>
            </a:fld>
            <a:endParaRPr lang="en-US"/>
          </a:p>
        </p:txBody>
      </p:sp>
      <p:pic>
        <p:nvPicPr>
          <p:cNvPr id="6" name="Graphic 5" descr="Keyboard with solid fill">
            <a:extLst>
              <a:ext uri="{FF2B5EF4-FFF2-40B4-BE49-F238E27FC236}">
                <a16:creationId xmlns:a16="http://schemas.microsoft.com/office/drawing/2014/main" id="{15A454EB-F65B-34ED-36BB-F2EA6F4C7C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472692" y="3274560"/>
            <a:ext cx="914400" cy="914400"/>
          </a:xfrm>
          <a:prstGeom prst="rect">
            <a:avLst/>
          </a:prstGeom>
        </p:spPr>
      </p:pic>
      <p:pic>
        <p:nvPicPr>
          <p:cNvPr id="7" name="Graphic 6" descr="User outline">
            <a:extLst>
              <a:ext uri="{FF2B5EF4-FFF2-40B4-BE49-F238E27FC236}">
                <a16:creationId xmlns:a16="http://schemas.microsoft.com/office/drawing/2014/main" id="{646B4DC1-AC24-6272-87D9-3388E47DA64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84862" y="3274559"/>
            <a:ext cx="914401" cy="914401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FCFBBF92-B727-587E-07C2-FCB5F67FB088}"/>
              </a:ext>
            </a:extLst>
          </p:cNvPr>
          <p:cNvSpPr/>
          <p:nvPr/>
        </p:nvSpPr>
        <p:spPr>
          <a:xfrm>
            <a:off x="2463420" y="2905227"/>
            <a:ext cx="2135563" cy="36933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Typed Keys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47C6982-6424-BB32-0631-887B7931FC37}"/>
              </a:ext>
            </a:extLst>
          </p:cNvPr>
          <p:cNvSpPr/>
          <p:nvPr/>
        </p:nvSpPr>
        <p:spPr>
          <a:xfrm>
            <a:off x="4858119" y="2910806"/>
            <a:ext cx="2135563" cy="36933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Credit Card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000F430-6724-C352-4230-C538577024DA}"/>
              </a:ext>
            </a:extLst>
          </p:cNvPr>
          <p:cNvSpPr/>
          <p:nvPr/>
        </p:nvSpPr>
        <p:spPr>
          <a:xfrm>
            <a:off x="4858118" y="4184380"/>
            <a:ext cx="2135563" cy="36933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Login Info</a:t>
            </a:r>
          </a:p>
        </p:txBody>
      </p:sp>
      <p:pic>
        <p:nvPicPr>
          <p:cNvPr id="15" name="Graphic 14" descr="Computer with solid fill">
            <a:extLst>
              <a:ext uri="{FF2B5EF4-FFF2-40B4-BE49-F238E27FC236}">
                <a16:creationId xmlns:a16="http://schemas.microsoft.com/office/drawing/2014/main" id="{04B61208-3E88-A362-E015-76BF71EEE82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86242" y="1500088"/>
            <a:ext cx="996696" cy="996696"/>
          </a:xfrm>
          <a:prstGeom prst="rect">
            <a:avLst/>
          </a:prstGeom>
        </p:spPr>
      </p:pic>
      <p:pic>
        <p:nvPicPr>
          <p:cNvPr id="16" name="Graphic 15" descr="Computer with solid fill">
            <a:extLst>
              <a:ext uri="{FF2B5EF4-FFF2-40B4-BE49-F238E27FC236}">
                <a16:creationId xmlns:a16="http://schemas.microsoft.com/office/drawing/2014/main" id="{C6595228-D186-DB1B-76D2-D5A6397FB62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67748" y="5157215"/>
            <a:ext cx="996696" cy="99669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9033FE2-3720-F477-9CDD-F6CAE35E4531}"/>
              </a:ext>
            </a:extLst>
          </p:cNvPr>
          <p:cNvSpPr txBox="1"/>
          <p:nvPr/>
        </p:nvSpPr>
        <p:spPr>
          <a:xfrm>
            <a:off x="9767913" y="5039094"/>
            <a:ext cx="1189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evil.com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B048C21-A290-52EC-2E85-5D9EF5B26735}"/>
              </a:ext>
            </a:extLst>
          </p:cNvPr>
          <p:cNvSpPr txBox="1"/>
          <p:nvPr/>
        </p:nvSpPr>
        <p:spPr>
          <a:xfrm>
            <a:off x="9556228" y="1358906"/>
            <a:ext cx="1424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redcross.org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A756F25-D334-5F76-EAE2-BBAFBF8F1741}"/>
              </a:ext>
            </a:extLst>
          </p:cNvPr>
          <p:cNvSpPr txBox="1"/>
          <p:nvPr/>
        </p:nvSpPr>
        <p:spPr>
          <a:xfrm>
            <a:off x="4645547" y="1569508"/>
            <a:ext cx="1831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Servo (Trusted)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80CD859-1148-058D-2D12-BE958BFC2DC1}"/>
              </a:ext>
            </a:extLst>
          </p:cNvPr>
          <p:cNvSpPr/>
          <p:nvPr/>
        </p:nvSpPr>
        <p:spPr>
          <a:xfrm>
            <a:off x="2463419" y="4184380"/>
            <a:ext cx="2135563" cy="36933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Typed Keys</a:t>
            </a:r>
          </a:p>
        </p:txBody>
      </p:sp>
      <p:sp>
        <p:nvSpPr>
          <p:cNvPr id="23" name="Right Arrow 22">
            <a:extLst>
              <a:ext uri="{FF2B5EF4-FFF2-40B4-BE49-F238E27FC236}">
                <a16:creationId xmlns:a16="http://schemas.microsoft.com/office/drawing/2014/main" id="{BEF2F951-26D0-2B1B-CC35-3188F6EB6C89}"/>
              </a:ext>
            </a:extLst>
          </p:cNvPr>
          <p:cNvSpPr/>
          <p:nvPr/>
        </p:nvSpPr>
        <p:spPr>
          <a:xfrm rot="2107095">
            <a:off x="8526544" y="4845810"/>
            <a:ext cx="1400451" cy="246888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>
            <a:extLst>
              <a:ext uri="{FF2B5EF4-FFF2-40B4-BE49-F238E27FC236}">
                <a16:creationId xmlns:a16="http://schemas.microsoft.com/office/drawing/2014/main" id="{1AB2EE2B-39C6-FA26-A367-4B37EC8A1BD8}"/>
              </a:ext>
            </a:extLst>
          </p:cNvPr>
          <p:cNvSpPr/>
          <p:nvPr/>
        </p:nvSpPr>
        <p:spPr>
          <a:xfrm rot="-2100000">
            <a:off x="8527294" y="2422954"/>
            <a:ext cx="1399032" cy="246888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2BC1A8-E08B-382A-DA59-10EC770AB155}"/>
              </a:ext>
            </a:extLst>
          </p:cNvPr>
          <p:cNvSpPr/>
          <p:nvPr/>
        </p:nvSpPr>
        <p:spPr>
          <a:xfrm>
            <a:off x="7332666" y="2155372"/>
            <a:ext cx="1386324" cy="2731422"/>
          </a:xfrm>
          <a:prstGeom prst="rect">
            <a:avLst/>
          </a:prstGeom>
          <a:solidFill>
            <a:srgbClr val="4EA72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Networking</a:t>
            </a:r>
          </a:p>
        </p:txBody>
      </p:sp>
      <p:sp>
        <p:nvSpPr>
          <p:cNvPr id="25" name="Right Arrow 24">
            <a:extLst>
              <a:ext uri="{FF2B5EF4-FFF2-40B4-BE49-F238E27FC236}">
                <a16:creationId xmlns:a16="http://schemas.microsoft.com/office/drawing/2014/main" id="{D72DB272-CB59-C3F4-3AA3-0FE5EA8C625B}"/>
              </a:ext>
            </a:extLst>
          </p:cNvPr>
          <p:cNvSpPr/>
          <p:nvPr/>
        </p:nvSpPr>
        <p:spPr>
          <a:xfrm>
            <a:off x="6993681" y="4184379"/>
            <a:ext cx="338985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>
            <a:extLst>
              <a:ext uri="{FF2B5EF4-FFF2-40B4-BE49-F238E27FC236}">
                <a16:creationId xmlns:a16="http://schemas.microsoft.com/office/drawing/2014/main" id="{5896E1F6-5E78-CD20-035D-A4DBCEABA8F5}"/>
              </a:ext>
            </a:extLst>
          </p:cNvPr>
          <p:cNvSpPr/>
          <p:nvPr/>
        </p:nvSpPr>
        <p:spPr>
          <a:xfrm>
            <a:off x="6990077" y="2905227"/>
            <a:ext cx="338985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>
            <a:extLst>
              <a:ext uri="{FF2B5EF4-FFF2-40B4-BE49-F238E27FC236}">
                <a16:creationId xmlns:a16="http://schemas.microsoft.com/office/drawing/2014/main" id="{3ED6D9D6-5775-1E62-8AC8-817238CBAED9}"/>
              </a:ext>
            </a:extLst>
          </p:cNvPr>
          <p:cNvSpPr/>
          <p:nvPr/>
        </p:nvSpPr>
        <p:spPr>
          <a:xfrm>
            <a:off x="4595061" y="4178801"/>
            <a:ext cx="263058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>
            <a:extLst>
              <a:ext uri="{FF2B5EF4-FFF2-40B4-BE49-F238E27FC236}">
                <a16:creationId xmlns:a16="http://schemas.microsoft.com/office/drawing/2014/main" id="{FABA62A5-7D4D-EE1A-7253-A10A1DB97CCB}"/>
              </a:ext>
            </a:extLst>
          </p:cNvPr>
          <p:cNvSpPr/>
          <p:nvPr/>
        </p:nvSpPr>
        <p:spPr>
          <a:xfrm>
            <a:off x="4595076" y="2907345"/>
            <a:ext cx="263058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4480A98-CEBB-5B1A-0AE7-C4F88CAB2BE8}"/>
              </a:ext>
            </a:extLst>
          </p:cNvPr>
          <p:cNvSpPr/>
          <p:nvPr/>
        </p:nvSpPr>
        <p:spPr>
          <a:xfrm>
            <a:off x="2463419" y="5163179"/>
            <a:ext cx="6255571" cy="59887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 Code</a:t>
            </a:r>
          </a:p>
        </p:txBody>
      </p:sp>
      <p:sp>
        <p:nvSpPr>
          <p:cNvPr id="33" name="Right Arrow 32">
            <a:extLst>
              <a:ext uri="{FF2B5EF4-FFF2-40B4-BE49-F238E27FC236}">
                <a16:creationId xmlns:a16="http://schemas.microsoft.com/office/drawing/2014/main" id="{A6E95A05-5E19-871A-8728-1B5559819DA8}"/>
              </a:ext>
            </a:extLst>
          </p:cNvPr>
          <p:cNvSpPr/>
          <p:nvPr/>
        </p:nvSpPr>
        <p:spPr>
          <a:xfrm>
            <a:off x="8718990" y="5354909"/>
            <a:ext cx="1067252" cy="24240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C916BAF-95F9-8432-A7FC-644FF1F2C3D2}"/>
              </a:ext>
            </a:extLst>
          </p:cNvPr>
          <p:cNvSpPr txBox="1"/>
          <p:nvPr/>
        </p:nvSpPr>
        <p:spPr>
          <a:xfrm>
            <a:off x="9684513" y="4003525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53C6379-BF97-3CB2-2ED1-E1A8933F9DE8}"/>
              </a:ext>
            </a:extLst>
          </p:cNvPr>
          <p:cNvSpPr txBox="1"/>
          <p:nvPr/>
        </p:nvSpPr>
        <p:spPr>
          <a:xfrm>
            <a:off x="10347960" y="3489776"/>
            <a:ext cx="1483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amazon.com</a:t>
            </a:r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98CC0C6-3C30-120C-E7DF-DD9B822EDC71}"/>
              </a:ext>
            </a:extLst>
          </p:cNvPr>
          <p:cNvSpPr txBox="1"/>
          <p:nvPr/>
        </p:nvSpPr>
        <p:spPr>
          <a:xfrm>
            <a:off x="9445403" y="2878462"/>
            <a:ext cx="1339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google.com</a:t>
            </a:r>
            <a:endParaRPr lang="en-US" dirty="0"/>
          </a:p>
        </p:txBody>
      </p:sp>
      <p:sp>
        <p:nvSpPr>
          <p:cNvPr id="36" name="Right Arrow 35">
            <a:extLst>
              <a:ext uri="{FF2B5EF4-FFF2-40B4-BE49-F238E27FC236}">
                <a16:creationId xmlns:a16="http://schemas.microsoft.com/office/drawing/2014/main" id="{70F1F5EB-D3D4-A4E4-5AEA-EEDC1587592C}"/>
              </a:ext>
            </a:extLst>
          </p:cNvPr>
          <p:cNvSpPr/>
          <p:nvPr/>
        </p:nvSpPr>
        <p:spPr>
          <a:xfrm>
            <a:off x="8726803" y="3568619"/>
            <a:ext cx="1621157" cy="246888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Arrow 36">
            <a:extLst>
              <a:ext uri="{FF2B5EF4-FFF2-40B4-BE49-F238E27FC236}">
                <a16:creationId xmlns:a16="http://schemas.microsoft.com/office/drawing/2014/main" id="{F0D13CFD-7F85-D5AE-36A6-BFFA7B3EACCC}"/>
              </a:ext>
            </a:extLst>
          </p:cNvPr>
          <p:cNvSpPr/>
          <p:nvPr/>
        </p:nvSpPr>
        <p:spPr>
          <a:xfrm>
            <a:off x="8711382" y="4150906"/>
            <a:ext cx="756831" cy="246888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>
            <a:extLst>
              <a:ext uri="{FF2B5EF4-FFF2-40B4-BE49-F238E27FC236}">
                <a16:creationId xmlns:a16="http://schemas.microsoft.com/office/drawing/2014/main" id="{7B2C5DB4-2CA7-907D-B32D-86E16436E40C}"/>
              </a:ext>
            </a:extLst>
          </p:cNvPr>
          <p:cNvSpPr/>
          <p:nvPr/>
        </p:nvSpPr>
        <p:spPr>
          <a:xfrm>
            <a:off x="8718990" y="2969710"/>
            <a:ext cx="756831" cy="246888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19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32896-E273-DE04-39C3-7B5B54CE7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46EEE69-EDE1-6029-A706-05F1B1F460A5}"/>
              </a:ext>
            </a:extLst>
          </p:cNvPr>
          <p:cNvSpPr/>
          <p:nvPr/>
        </p:nvSpPr>
        <p:spPr>
          <a:xfrm>
            <a:off x="7226761" y="1998436"/>
            <a:ext cx="1698289" cy="2962304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>
            <a:extLst>
              <a:ext uri="{FF2B5EF4-FFF2-40B4-BE49-F238E27FC236}">
                <a16:creationId xmlns:a16="http://schemas.microsoft.com/office/drawing/2014/main" id="{19232CEC-DF16-CF1C-EEB6-F40B4E586B3E}"/>
              </a:ext>
            </a:extLst>
          </p:cNvPr>
          <p:cNvSpPr/>
          <p:nvPr/>
        </p:nvSpPr>
        <p:spPr>
          <a:xfrm rot="20028363">
            <a:off x="5435318" y="4902918"/>
            <a:ext cx="1998522" cy="24240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B9DCEB0-6E97-C953-0074-7934BD711A3D}"/>
              </a:ext>
            </a:extLst>
          </p:cNvPr>
          <p:cNvSpPr/>
          <p:nvPr/>
        </p:nvSpPr>
        <p:spPr>
          <a:xfrm>
            <a:off x="2387090" y="1998436"/>
            <a:ext cx="6537960" cy="4155474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>
            <a:extLst>
              <a:ext uri="{FF2B5EF4-FFF2-40B4-BE49-F238E27FC236}">
                <a16:creationId xmlns:a16="http://schemas.microsoft.com/office/drawing/2014/main" id="{4E33E004-5BB2-8F71-682A-D78C63D16263}"/>
              </a:ext>
            </a:extLst>
          </p:cNvPr>
          <p:cNvSpPr/>
          <p:nvPr/>
        </p:nvSpPr>
        <p:spPr>
          <a:xfrm rot="2107095">
            <a:off x="8526544" y="4845810"/>
            <a:ext cx="1400451" cy="246888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>
            <a:extLst>
              <a:ext uri="{FF2B5EF4-FFF2-40B4-BE49-F238E27FC236}">
                <a16:creationId xmlns:a16="http://schemas.microsoft.com/office/drawing/2014/main" id="{A1DA1C82-3319-5716-9963-6816E29B2F62}"/>
              </a:ext>
            </a:extLst>
          </p:cNvPr>
          <p:cNvSpPr/>
          <p:nvPr/>
        </p:nvSpPr>
        <p:spPr>
          <a:xfrm rot="-2100000">
            <a:off x="8527294" y="2422954"/>
            <a:ext cx="1399032" cy="246888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ight Arrow 35">
            <a:extLst>
              <a:ext uri="{FF2B5EF4-FFF2-40B4-BE49-F238E27FC236}">
                <a16:creationId xmlns:a16="http://schemas.microsoft.com/office/drawing/2014/main" id="{BD8D8510-152A-D33A-9B90-02E7A24038DC}"/>
              </a:ext>
            </a:extLst>
          </p:cNvPr>
          <p:cNvSpPr/>
          <p:nvPr/>
        </p:nvSpPr>
        <p:spPr>
          <a:xfrm>
            <a:off x="8726803" y="3568619"/>
            <a:ext cx="1621157" cy="246888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Arrow 36">
            <a:extLst>
              <a:ext uri="{FF2B5EF4-FFF2-40B4-BE49-F238E27FC236}">
                <a16:creationId xmlns:a16="http://schemas.microsoft.com/office/drawing/2014/main" id="{49F66999-3BBF-B477-A3A5-95BCC7A07F97}"/>
              </a:ext>
            </a:extLst>
          </p:cNvPr>
          <p:cNvSpPr/>
          <p:nvPr/>
        </p:nvSpPr>
        <p:spPr>
          <a:xfrm>
            <a:off x="8711382" y="4150906"/>
            <a:ext cx="756831" cy="246888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>
            <a:extLst>
              <a:ext uri="{FF2B5EF4-FFF2-40B4-BE49-F238E27FC236}">
                <a16:creationId xmlns:a16="http://schemas.microsoft.com/office/drawing/2014/main" id="{A523B596-8E77-4408-D8B5-2C44FDFF0BDE}"/>
              </a:ext>
            </a:extLst>
          </p:cNvPr>
          <p:cNvSpPr/>
          <p:nvPr/>
        </p:nvSpPr>
        <p:spPr>
          <a:xfrm>
            <a:off x="8718990" y="2969710"/>
            <a:ext cx="756831" cy="246888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Arrow 38">
            <a:extLst>
              <a:ext uri="{FF2B5EF4-FFF2-40B4-BE49-F238E27FC236}">
                <a16:creationId xmlns:a16="http://schemas.microsoft.com/office/drawing/2014/main" id="{2EDCBF12-416E-DBA0-DC82-1D76525A70A2}"/>
              </a:ext>
            </a:extLst>
          </p:cNvPr>
          <p:cNvSpPr/>
          <p:nvPr/>
        </p:nvSpPr>
        <p:spPr>
          <a:xfrm rot="-19200000">
            <a:off x="2088777" y="3902293"/>
            <a:ext cx="416839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ight Arrow 39">
            <a:extLst>
              <a:ext uri="{FF2B5EF4-FFF2-40B4-BE49-F238E27FC236}">
                <a16:creationId xmlns:a16="http://schemas.microsoft.com/office/drawing/2014/main" id="{B2877D5B-16FB-66E2-9632-FA7D431D7F0D}"/>
              </a:ext>
            </a:extLst>
          </p:cNvPr>
          <p:cNvSpPr/>
          <p:nvPr/>
        </p:nvSpPr>
        <p:spPr>
          <a:xfrm rot="19222008">
            <a:off x="2072368" y="3132630"/>
            <a:ext cx="486980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FA1AA1A-3DA4-1451-0044-5780DDEDCB6D}"/>
              </a:ext>
            </a:extLst>
          </p:cNvPr>
          <p:cNvSpPr/>
          <p:nvPr/>
        </p:nvSpPr>
        <p:spPr>
          <a:xfrm>
            <a:off x="7332666" y="2155372"/>
            <a:ext cx="1386324" cy="2731422"/>
          </a:xfrm>
          <a:prstGeom prst="rect">
            <a:avLst/>
          </a:prstGeom>
          <a:solidFill>
            <a:srgbClr val="4EA72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Networking</a:t>
            </a:r>
          </a:p>
        </p:txBody>
      </p:sp>
      <p:sp>
        <p:nvSpPr>
          <p:cNvPr id="29" name="Right Arrow 28">
            <a:extLst>
              <a:ext uri="{FF2B5EF4-FFF2-40B4-BE49-F238E27FC236}">
                <a16:creationId xmlns:a16="http://schemas.microsoft.com/office/drawing/2014/main" id="{86935BC2-A4CC-1623-2E0F-463C6059A3EB}"/>
              </a:ext>
            </a:extLst>
          </p:cNvPr>
          <p:cNvSpPr/>
          <p:nvPr/>
        </p:nvSpPr>
        <p:spPr>
          <a:xfrm rot="19222008">
            <a:off x="2072368" y="3132630"/>
            <a:ext cx="486980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EF14A7-0659-42EB-5CAD-5E5ED7D96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Motivating Example: Servo Web Browser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481C0D-9F95-7CA8-6C13-7BB4BEFD3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5</a:t>
            </a:fld>
            <a:endParaRPr lang="en-US"/>
          </a:p>
        </p:txBody>
      </p:sp>
      <p:pic>
        <p:nvPicPr>
          <p:cNvPr id="6" name="Graphic 5" descr="Keyboard with solid fill">
            <a:extLst>
              <a:ext uri="{FF2B5EF4-FFF2-40B4-BE49-F238E27FC236}">
                <a16:creationId xmlns:a16="http://schemas.microsoft.com/office/drawing/2014/main" id="{39B21AB8-FDAA-0D11-D9D6-AC4A8E59D4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472692" y="3274560"/>
            <a:ext cx="914400" cy="914400"/>
          </a:xfrm>
          <a:prstGeom prst="rect">
            <a:avLst/>
          </a:prstGeom>
        </p:spPr>
      </p:pic>
      <p:pic>
        <p:nvPicPr>
          <p:cNvPr id="7" name="Graphic 6" descr="User outline">
            <a:extLst>
              <a:ext uri="{FF2B5EF4-FFF2-40B4-BE49-F238E27FC236}">
                <a16:creationId xmlns:a16="http://schemas.microsoft.com/office/drawing/2014/main" id="{EF61B71E-80EA-B568-F5EE-C46C44E530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84862" y="3274559"/>
            <a:ext cx="914401" cy="914401"/>
          </a:xfrm>
          <a:prstGeom prst="rect">
            <a:avLst/>
          </a:prstGeom>
        </p:spPr>
      </p:pic>
      <p:pic>
        <p:nvPicPr>
          <p:cNvPr id="15" name="Graphic 14" descr="Computer with solid fill">
            <a:extLst>
              <a:ext uri="{FF2B5EF4-FFF2-40B4-BE49-F238E27FC236}">
                <a16:creationId xmlns:a16="http://schemas.microsoft.com/office/drawing/2014/main" id="{74D0844C-1AF0-92CC-F352-BDE89C5CA90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86242" y="1500088"/>
            <a:ext cx="996696" cy="996696"/>
          </a:xfrm>
          <a:prstGeom prst="rect">
            <a:avLst/>
          </a:prstGeom>
        </p:spPr>
      </p:pic>
      <p:pic>
        <p:nvPicPr>
          <p:cNvPr id="16" name="Graphic 15" descr="Computer with solid fill">
            <a:extLst>
              <a:ext uri="{FF2B5EF4-FFF2-40B4-BE49-F238E27FC236}">
                <a16:creationId xmlns:a16="http://schemas.microsoft.com/office/drawing/2014/main" id="{B92FEAF1-6327-B9BF-A222-3E72D354D56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67748" y="5157215"/>
            <a:ext cx="996696" cy="99669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EAE504F-8433-9A04-619E-D2F6EC9931BC}"/>
              </a:ext>
            </a:extLst>
          </p:cNvPr>
          <p:cNvSpPr txBox="1"/>
          <p:nvPr/>
        </p:nvSpPr>
        <p:spPr>
          <a:xfrm>
            <a:off x="9767913" y="5039094"/>
            <a:ext cx="1189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evil.com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7C9DEB1-04C3-5702-B35B-5F1B7BE57AD3}"/>
              </a:ext>
            </a:extLst>
          </p:cNvPr>
          <p:cNvSpPr txBox="1"/>
          <p:nvPr/>
        </p:nvSpPr>
        <p:spPr>
          <a:xfrm>
            <a:off x="9556228" y="1358906"/>
            <a:ext cx="1424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redcross.org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DDB0673-1D6A-EBC5-2448-A99CA34EF57D}"/>
              </a:ext>
            </a:extLst>
          </p:cNvPr>
          <p:cNvSpPr txBox="1"/>
          <p:nvPr/>
        </p:nvSpPr>
        <p:spPr>
          <a:xfrm>
            <a:off x="4645546" y="1569508"/>
            <a:ext cx="2008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Servo (Untrusted)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8EB5533-D02C-C5F1-23D7-E07989C35B69}"/>
              </a:ext>
            </a:extLst>
          </p:cNvPr>
          <p:cNvSpPr txBox="1"/>
          <p:nvPr/>
        </p:nvSpPr>
        <p:spPr>
          <a:xfrm>
            <a:off x="9684513" y="4003525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4B85830-BB76-C186-4EFF-5CE7C8F6D841}"/>
              </a:ext>
            </a:extLst>
          </p:cNvPr>
          <p:cNvSpPr txBox="1"/>
          <p:nvPr/>
        </p:nvSpPr>
        <p:spPr>
          <a:xfrm>
            <a:off x="10347960" y="3489776"/>
            <a:ext cx="1483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amazon.com</a:t>
            </a:r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D0FE5B3-0783-8151-442C-88B21259CD52}"/>
              </a:ext>
            </a:extLst>
          </p:cNvPr>
          <p:cNvSpPr txBox="1"/>
          <p:nvPr/>
        </p:nvSpPr>
        <p:spPr>
          <a:xfrm>
            <a:off x="9445403" y="2878462"/>
            <a:ext cx="1339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google.com</a:t>
            </a:r>
            <a:endParaRPr lang="en-US" dirty="0"/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85D60F39-1C37-57B5-6398-ABE2F6CCC895}"/>
              </a:ext>
            </a:extLst>
          </p:cNvPr>
          <p:cNvSpPr/>
          <p:nvPr/>
        </p:nvSpPr>
        <p:spPr>
          <a:xfrm rot="4664168">
            <a:off x="3362206" y="4069374"/>
            <a:ext cx="1998522" cy="24240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5875D76-885C-9BE2-080F-61EB7C830A07}"/>
              </a:ext>
            </a:extLst>
          </p:cNvPr>
          <p:cNvSpPr/>
          <p:nvPr/>
        </p:nvSpPr>
        <p:spPr>
          <a:xfrm>
            <a:off x="2463419" y="5163179"/>
            <a:ext cx="6255571" cy="59887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 Code</a:t>
            </a:r>
          </a:p>
        </p:txBody>
      </p:sp>
      <p:sp>
        <p:nvSpPr>
          <p:cNvPr id="41" name="Right Arrow 40">
            <a:extLst>
              <a:ext uri="{FF2B5EF4-FFF2-40B4-BE49-F238E27FC236}">
                <a16:creationId xmlns:a16="http://schemas.microsoft.com/office/drawing/2014/main" id="{548DF98D-4CEA-D9F8-D280-6448C67DC89B}"/>
              </a:ext>
            </a:extLst>
          </p:cNvPr>
          <p:cNvSpPr/>
          <p:nvPr/>
        </p:nvSpPr>
        <p:spPr>
          <a:xfrm>
            <a:off x="6993681" y="4184379"/>
            <a:ext cx="338985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ight Arrow 41">
            <a:extLst>
              <a:ext uri="{FF2B5EF4-FFF2-40B4-BE49-F238E27FC236}">
                <a16:creationId xmlns:a16="http://schemas.microsoft.com/office/drawing/2014/main" id="{0F8B5C90-8B61-0699-5F0B-85549E04E68A}"/>
              </a:ext>
            </a:extLst>
          </p:cNvPr>
          <p:cNvSpPr/>
          <p:nvPr/>
        </p:nvSpPr>
        <p:spPr>
          <a:xfrm>
            <a:off x="6990077" y="2905227"/>
            <a:ext cx="338985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ight Arrow 42">
            <a:extLst>
              <a:ext uri="{FF2B5EF4-FFF2-40B4-BE49-F238E27FC236}">
                <a16:creationId xmlns:a16="http://schemas.microsoft.com/office/drawing/2014/main" id="{0DABBF56-2055-FC3F-3D3B-337D2B1BA167}"/>
              </a:ext>
            </a:extLst>
          </p:cNvPr>
          <p:cNvSpPr/>
          <p:nvPr/>
        </p:nvSpPr>
        <p:spPr>
          <a:xfrm>
            <a:off x="4595061" y="4178801"/>
            <a:ext cx="263058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ight Arrow 43">
            <a:extLst>
              <a:ext uri="{FF2B5EF4-FFF2-40B4-BE49-F238E27FC236}">
                <a16:creationId xmlns:a16="http://schemas.microsoft.com/office/drawing/2014/main" id="{4AA0C967-EE7A-8888-B645-448B4ECB9D2C}"/>
              </a:ext>
            </a:extLst>
          </p:cNvPr>
          <p:cNvSpPr/>
          <p:nvPr/>
        </p:nvSpPr>
        <p:spPr>
          <a:xfrm>
            <a:off x="4595076" y="2907345"/>
            <a:ext cx="263058" cy="369331"/>
          </a:xfrm>
          <a:prstGeom prst="rightArrow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C9C145F-98C7-5028-5C7C-43E5BEC07079}"/>
              </a:ext>
            </a:extLst>
          </p:cNvPr>
          <p:cNvSpPr>
            <a:spLocks/>
          </p:cNvSpPr>
          <p:nvPr/>
        </p:nvSpPr>
        <p:spPr>
          <a:xfrm>
            <a:off x="4861173" y="4081745"/>
            <a:ext cx="2124696" cy="62494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AAB5A2CA-211C-BD34-E9DD-B5AFA7D772F7}"/>
              </a:ext>
            </a:extLst>
          </p:cNvPr>
          <p:cNvSpPr>
            <a:spLocks/>
          </p:cNvSpPr>
          <p:nvPr/>
        </p:nvSpPr>
        <p:spPr>
          <a:xfrm>
            <a:off x="4938762" y="4127447"/>
            <a:ext cx="1980764" cy="22928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Login Info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70EA8B0-B599-C9A8-9025-5B0A3BE61EDB}"/>
              </a:ext>
            </a:extLst>
          </p:cNvPr>
          <p:cNvSpPr>
            <a:spLocks/>
          </p:cNvSpPr>
          <p:nvPr/>
        </p:nvSpPr>
        <p:spPr>
          <a:xfrm>
            <a:off x="4938762" y="4418187"/>
            <a:ext cx="1980764" cy="236582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Label Evil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D7536AD-2C7F-C697-886A-9BB5ACC84056}"/>
              </a:ext>
            </a:extLst>
          </p:cNvPr>
          <p:cNvSpPr>
            <a:spLocks/>
          </p:cNvSpPr>
          <p:nvPr/>
        </p:nvSpPr>
        <p:spPr>
          <a:xfrm>
            <a:off x="4857956" y="2810155"/>
            <a:ext cx="2124696" cy="62494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ADAAC7A1-8137-4E88-6A0D-F5E5703C82CA}"/>
              </a:ext>
            </a:extLst>
          </p:cNvPr>
          <p:cNvSpPr>
            <a:spLocks/>
          </p:cNvSpPr>
          <p:nvPr/>
        </p:nvSpPr>
        <p:spPr>
          <a:xfrm>
            <a:off x="4935545" y="2855857"/>
            <a:ext cx="1980764" cy="22928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Credit Card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6007C6B-905A-EDEC-90ED-3940CD47A8E5}"/>
              </a:ext>
            </a:extLst>
          </p:cNvPr>
          <p:cNvSpPr>
            <a:spLocks/>
          </p:cNvSpPr>
          <p:nvPr/>
        </p:nvSpPr>
        <p:spPr>
          <a:xfrm>
            <a:off x="4935545" y="3146597"/>
            <a:ext cx="1980764" cy="236582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Label </a:t>
            </a:r>
            <a:r>
              <a:rPr lang="en-US" dirty="0" err="1"/>
              <a:t>RCross</a:t>
            </a:r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F3DF40E-BAF1-825C-9E2E-E1B2DDD98F95}"/>
              </a:ext>
            </a:extLst>
          </p:cNvPr>
          <p:cNvSpPr>
            <a:spLocks/>
          </p:cNvSpPr>
          <p:nvPr/>
        </p:nvSpPr>
        <p:spPr>
          <a:xfrm>
            <a:off x="2472751" y="2796620"/>
            <a:ext cx="2124696" cy="62494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A0595C35-DD69-E718-DDB9-65480036FA0A}"/>
              </a:ext>
            </a:extLst>
          </p:cNvPr>
          <p:cNvSpPr>
            <a:spLocks/>
          </p:cNvSpPr>
          <p:nvPr/>
        </p:nvSpPr>
        <p:spPr>
          <a:xfrm>
            <a:off x="2550340" y="2842322"/>
            <a:ext cx="1980764" cy="22928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Typed Keys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6B2ACE0-104B-1B20-6C4F-9B2A5BD3B813}"/>
              </a:ext>
            </a:extLst>
          </p:cNvPr>
          <p:cNvSpPr>
            <a:spLocks/>
          </p:cNvSpPr>
          <p:nvPr/>
        </p:nvSpPr>
        <p:spPr>
          <a:xfrm>
            <a:off x="2550340" y="3133062"/>
            <a:ext cx="1980764" cy="236582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Label </a:t>
            </a:r>
            <a:r>
              <a:rPr lang="en-US" dirty="0" err="1"/>
              <a:t>RCross</a:t>
            </a:r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2D9F981-7897-BF2B-3D0D-F47C6ED8BF1A}"/>
              </a:ext>
            </a:extLst>
          </p:cNvPr>
          <p:cNvSpPr>
            <a:spLocks/>
          </p:cNvSpPr>
          <p:nvPr/>
        </p:nvSpPr>
        <p:spPr>
          <a:xfrm>
            <a:off x="2472751" y="4059401"/>
            <a:ext cx="2124696" cy="62494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58A23854-2017-0FE2-AB00-416702C29F86}"/>
              </a:ext>
            </a:extLst>
          </p:cNvPr>
          <p:cNvSpPr>
            <a:spLocks/>
          </p:cNvSpPr>
          <p:nvPr/>
        </p:nvSpPr>
        <p:spPr>
          <a:xfrm>
            <a:off x="2550340" y="4105103"/>
            <a:ext cx="1980764" cy="22928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Typed Keys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3AE37365-9EAE-805D-314D-96767C750038}"/>
              </a:ext>
            </a:extLst>
          </p:cNvPr>
          <p:cNvSpPr>
            <a:spLocks/>
          </p:cNvSpPr>
          <p:nvPr/>
        </p:nvSpPr>
        <p:spPr>
          <a:xfrm>
            <a:off x="2550340" y="4395843"/>
            <a:ext cx="1980764" cy="236582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Label Evil</a:t>
            </a:r>
          </a:p>
        </p:txBody>
      </p:sp>
      <p:sp>
        <p:nvSpPr>
          <p:cNvPr id="57" name="Right Arrow 56">
            <a:extLst>
              <a:ext uri="{FF2B5EF4-FFF2-40B4-BE49-F238E27FC236}">
                <a16:creationId xmlns:a16="http://schemas.microsoft.com/office/drawing/2014/main" id="{F2600D35-90F4-1B11-F909-F1A586745030}"/>
              </a:ext>
            </a:extLst>
          </p:cNvPr>
          <p:cNvSpPr/>
          <p:nvPr/>
        </p:nvSpPr>
        <p:spPr>
          <a:xfrm>
            <a:off x="8718991" y="5354909"/>
            <a:ext cx="120210" cy="24240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Multiply 57">
            <a:extLst>
              <a:ext uri="{FF2B5EF4-FFF2-40B4-BE49-F238E27FC236}">
                <a16:creationId xmlns:a16="http://schemas.microsoft.com/office/drawing/2014/main" id="{2BB56AD6-28BD-C8DF-88DD-1CCB11180368}"/>
              </a:ext>
            </a:extLst>
          </p:cNvPr>
          <p:cNvSpPr/>
          <p:nvPr/>
        </p:nvSpPr>
        <p:spPr>
          <a:xfrm>
            <a:off x="8752727" y="5331150"/>
            <a:ext cx="335665" cy="300941"/>
          </a:xfrm>
          <a:prstGeom prst="mathMultiply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882EFE-96F6-30EE-3D78-DA7F86DA3A4B}"/>
              </a:ext>
            </a:extLst>
          </p:cNvPr>
          <p:cNvSpPr txBox="1"/>
          <p:nvPr/>
        </p:nvSpPr>
        <p:spPr>
          <a:xfrm>
            <a:off x="7283481" y="1629685"/>
            <a:ext cx="1831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Trusted Code</a:t>
            </a:r>
          </a:p>
        </p:txBody>
      </p:sp>
      <p:sp>
        <p:nvSpPr>
          <p:cNvPr id="12" name="Multiply 11">
            <a:extLst>
              <a:ext uri="{FF2B5EF4-FFF2-40B4-BE49-F238E27FC236}">
                <a16:creationId xmlns:a16="http://schemas.microsoft.com/office/drawing/2014/main" id="{68E12ED0-19BB-6727-B0E3-449BA480F5DA}"/>
              </a:ext>
            </a:extLst>
          </p:cNvPr>
          <p:cNvSpPr/>
          <p:nvPr/>
        </p:nvSpPr>
        <p:spPr>
          <a:xfrm>
            <a:off x="7207125" y="4437973"/>
            <a:ext cx="335665" cy="300941"/>
          </a:xfrm>
          <a:prstGeom prst="mathMultiply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428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904433-0260-18F9-9BA3-D1D59F7C1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Cocoon [1]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F76C27-CF02-C940-FA9E-B8C054A76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AF8D59F-34C0-A845-B507-EDD136F05CB8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F24CDAD8-8063-45A7-6755-60DF56C3C9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6627588"/>
              </p:ext>
            </p:extLst>
          </p:nvPr>
        </p:nvGraphicFramePr>
        <p:xfrm>
          <a:off x="838200" y="2228087"/>
          <a:ext cx="10515600" cy="3310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B6B98BB-CEE7-A068-BFF6-42E9AD65CDC5}"/>
              </a:ext>
            </a:extLst>
          </p:cNvPr>
          <p:cNvSpPr txBox="1"/>
          <p:nvPr/>
        </p:nvSpPr>
        <p:spPr>
          <a:xfrm>
            <a:off x="836676" y="5589549"/>
            <a:ext cx="1051560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effectLst/>
                <a:latin typeface="Helvetica Neue" panose="02000503000000020004" pitchFamily="2" charset="0"/>
              </a:rPr>
              <a:t>[1] </a:t>
            </a:r>
            <a:r>
              <a:rPr lang="en-US" sz="1400" dirty="0">
                <a:effectLst/>
                <a:latin typeface="Helvetica Neue" panose="02000503000000020004" pitchFamily="2" charset="0"/>
              </a:rPr>
              <a:t>Ada Lamba, Max Taylor, Vincent Beardsley, Jacob </a:t>
            </a:r>
            <a:r>
              <a:rPr lang="en-US" sz="1400" dirty="0" err="1">
                <a:effectLst/>
                <a:latin typeface="Helvetica Neue" panose="02000503000000020004" pitchFamily="2" charset="0"/>
              </a:rPr>
              <a:t>Bambeck</a:t>
            </a:r>
            <a:r>
              <a:rPr lang="en-US" sz="1400" dirty="0">
                <a:effectLst/>
                <a:latin typeface="Helvetica Neue" panose="02000503000000020004" pitchFamily="2" charset="0"/>
              </a:rPr>
              <a:t>, Michael D. Bond, and </a:t>
            </a:r>
            <a:r>
              <a:rPr lang="en-US" sz="1400" dirty="0" err="1">
                <a:effectLst/>
                <a:latin typeface="Helvetica Neue" panose="02000503000000020004" pitchFamily="2" charset="0"/>
              </a:rPr>
              <a:t>Zhiqiang</a:t>
            </a:r>
            <a:r>
              <a:rPr lang="en-US" sz="1400" dirty="0">
                <a:effectLst/>
                <a:latin typeface="Helvetica Neue" panose="02000503000000020004" pitchFamily="2" charset="0"/>
              </a:rPr>
              <a:t> Lin. 2024. Cocoon: Static Information Flow Control in Rust. Proc. ACM Program. Lang. 8, OOPSLA1, Article 100 (</a:t>
            </a:r>
            <a:r>
              <a:rPr lang="en-US" sz="1400" dirty="0" err="1">
                <a:effectLst/>
                <a:latin typeface="Helvetica Neue" panose="02000503000000020004" pitchFamily="2" charset="0"/>
              </a:rPr>
              <a:t>apr</a:t>
            </a:r>
            <a:r>
              <a:rPr lang="en-US" sz="1400" dirty="0">
                <a:effectLst/>
                <a:latin typeface="Helvetica Neue" panose="02000503000000020004" pitchFamily="2" charset="0"/>
              </a:rPr>
              <a:t> 2024). https://</a:t>
            </a:r>
            <a:r>
              <a:rPr lang="en-US" sz="1400" dirty="0" err="1">
                <a:effectLst/>
                <a:latin typeface="Helvetica Neue" panose="02000503000000020004" pitchFamily="2" charset="0"/>
              </a:rPr>
              <a:t>doi.org</a:t>
            </a:r>
            <a:r>
              <a:rPr lang="en-US" sz="1400" dirty="0">
                <a:effectLst/>
                <a:latin typeface="Helvetica Neue" panose="02000503000000020004" pitchFamily="2" charset="0"/>
              </a:rPr>
              <a:t>/10.1145/3649817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400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41DDC6-6391-AFEB-0B8D-892DDA1B8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CDA9F6-03E1-8397-0825-7CBEE4A70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Carapace</a:t>
            </a:r>
          </a:p>
        </p:txBody>
      </p:sp>
      <p:sp>
        <p:nvSpPr>
          <p:cNvPr id="15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3AF4A0-110F-B525-30D9-9B949543C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6AF8D59F-34C0-A845-B507-EDD136F05CB8}" type="slidenum">
              <a:rPr lang="en-US" smtClean="0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E51CB86-DE22-02A4-29EF-86710B55FF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2362715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46333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3505F-562E-0AB6-6B0F-2075E480D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Carapace Retrofitting Process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0DA7D7-94C1-AFAB-7923-7069B1A1A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ACFBFC-8A32-6614-4643-ED1F352F1CA3}"/>
              </a:ext>
            </a:extLst>
          </p:cNvPr>
          <p:cNvSpPr/>
          <p:nvPr/>
        </p:nvSpPr>
        <p:spPr>
          <a:xfrm>
            <a:off x="3081271" y="2722272"/>
            <a:ext cx="2060620" cy="1413456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Bootstrap with Carapace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EFD31F-B612-1792-DB76-7EEDD5E35129}"/>
              </a:ext>
            </a:extLst>
          </p:cNvPr>
          <p:cNvSpPr/>
          <p:nvPr/>
        </p:nvSpPr>
        <p:spPr>
          <a:xfrm>
            <a:off x="6549980" y="2722272"/>
            <a:ext cx="2060620" cy="1413456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Fix compiler errors using secure blocks, wraps, and unwraps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0FE1E7-5AE4-C595-EE1E-562936B6C435}"/>
              </a:ext>
            </a:extLst>
          </p:cNvPr>
          <p:cNvSpPr/>
          <p:nvPr/>
        </p:nvSpPr>
        <p:spPr>
          <a:xfrm>
            <a:off x="6549980" y="5356928"/>
            <a:ext cx="2060620" cy="736375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Done</a:t>
            </a:r>
          </a:p>
        </p:txBody>
      </p:sp>
      <p:cxnSp>
        <p:nvCxnSpPr>
          <p:cNvPr id="12" name="Elbow Connector 11">
            <a:extLst>
              <a:ext uri="{FF2B5EF4-FFF2-40B4-BE49-F238E27FC236}">
                <a16:creationId xmlns:a16="http://schemas.microsoft.com/office/drawing/2014/main" id="{DB6CD8A1-04EF-2BD7-6886-4301A05755EA}"/>
              </a:ext>
            </a:extLst>
          </p:cNvPr>
          <p:cNvCxnSpPr>
            <a:stCxn id="6" idx="3"/>
            <a:endCxn id="6" idx="0"/>
          </p:cNvCxnSpPr>
          <p:nvPr/>
        </p:nvCxnSpPr>
        <p:spPr>
          <a:xfrm flipH="1" flipV="1">
            <a:off x="7580290" y="2722272"/>
            <a:ext cx="1030310" cy="706728"/>
          </a:xfrm>
          <a:prstGeom prst="bentConnector4">
            <a:avLst>
              <a:gd name="adj1" fmla="val -185550"/>
              <a:gd name="adj2" fmla="val 132346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877CF1B-ABB3-F440-62D7-2CB3A65FC1ED}"/>
              </a:ext>
            </a:extLst>
          </p:cNvPr>
          <p:cNvSpPr txBox="1"/>
          <p:nvPr/>
        </p:nvSpPr>
        <p:spPr>
          <a:xfrm>
            <a:off x="8879559" y="3075636"/>
            <a:ext cx="1322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More errors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EFB71D1-0720-0E76-498E-E31A3E2D9003}"/>
              </a:ext>
            </a:extLst>
          </p:cNvPr>
          <p:cNvCxnSpPr>
            <a:stCxn id="5" idx="3"/>
            <a:endCxn id="6" idx="1"/>
          </p:cNvCxnSpPr>
          <p:nvPr/>
        </p:nvCxnSpPr>
        <p:spPr>
          <a:xfrm>
            <a:off x="5141891" y="3429000"/>
            <a:ext cx="140808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368AF97-B410-2CDA-1D85-64A7E6A3A36C}"/>
              </a:ext>
            </a:extLst>
          </p:cNvPr>
          <p:cNvCxnSpPr>
            <a:cxnSpLocks/>
            <a:stCxn id="6" idx="2"/>
            <a:endCxn id="8" idx="0"/>
          </p:cNvCxnSpPr>
          <p:nvPr/>
        </p:nvCxnSpPr>
        <p:spPr>
          <a:xfrm>
            <a:off x="7580290" y="4135728"/>
            <a:ext cx="0" cy="12212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D419C2BA-DE81-9CD0-84E1-7022B139180F}"/>
              </a:ext>
            </a:extLst>
          </p:cNvPr>
          <p:cNvSpPr txBox="1"/>
          <p:nvPr/>
        </p:nvSpPr>
        <p:spPr>
          <a:xfrm>
            <a:off x="7147351" y="4576376"/>
            <a:ext cx="1153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  errors</a:t>
            </a:r>
          </a:p>
        </p:txBody>
      </p:sp>
    </p:spTree>
    <p:extLst>
      <p:ext uri="{BB962C8B-B14F-4D97-AF65-F5344CB8AC3E}">
        <p14:creationId xmlns:p14="http://schemas.microsoft.com/office/powerpoint/2010/main" val="3277876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5D6EE1-20AC-C330-4DCC-FB14BF56F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B7F38-2B61-8AF0-9635-81BEB6521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Motivating Example: Servo (Code)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5E9E4D-166C-535C-E5D2-AB47F3455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1">
            <a:noAutofit/>
          </a:bodyPr>
          <a:lstStyle/>
          <a:p>
            <a:pPr marL="0" indent="0">
              <a:buNone/>
            </a:pPr>
            <a:endParaRPr lang="en-US" sz="17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let mut utf8_len = UTF8Bytes::zero();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let mut utf16_len = UTF16Units::zero();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for c in </a:t>
            </a:r>
            <a:r>
              <a:rPr lang="en-US" sz="17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.chars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	utf16_len += UTF16Units(c.len_utf16());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	if utf16_len &gt; n {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		break;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	utf8_len += UTF8Bytes(c.len_utf8());</a:t>
            </a:r>
          </a:p>
          <a:p>
            <a:pPr marL="457200" lvl="1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457200" lvl="1" indent="0">
              <a:buNone/>
            </a:pPr>
            <a:r>
              <a:rPr lang="en-US" sz="1700" b="1" dirty="0">
                <a:latin typeface="Courier New" panose="02070309020205020404" pitchFamily="49" charset="0"/>
                <a:cs typeface="Courier New" panose="02070309020205020404" pitchFamily="49" charset="0"/>
              </a:rPr>
              <a:t>utf8_len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B8CF2-1D59-EF79-FCC2-0E39DE4B8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D59F-34C0-A845-B507-EDD136F05CB8}" type="slidenum">
              <a:rPr lang="en-US" smtClean="0"/>
              <a:t>9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21E07B-D586-CEBD-7B55-8235F43927B6}"/>
              </a:ext>
            </a:extLst>
          </p:cNvPr>
          <p:cNvSpPr txBox="1"/>
          <p:nvPr/>
        </p:nvSpPr>
        <p:spPr>
          <a:xfrm>
            <a:off x="8610600" y="2995762"/>
            <a:ext cx="232202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" pitchFamily="2" charset="0"/>
              </a:rPr>
              <a:t>text</a:t>
            </a:r>
            <a:r>
              <a:rPr lang="en-US" dirty="0"/>
              <a:t> is secret.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latin typeface="Courier" pitchFamily="2" charset="0"/>
              </a:rPr>
              <a:t>utf8_len </a:t>
            </a:r>
            <a:r>
              <a:rPr lang="en-US" dirty="0"/>
              <a:t>needs to be returned as secret</a:t>
            </a:r>
          </a:p>
        </p:txBody>
      </p:sp>
    </p:spTree>
    <p:extLst>
      <p:ext uri="{BB962C8B-B14F-4D97-AF65-F5344CB8AC3E}">
        <p14:creationId xmlns:p14="http://schemas.microsoft.com/office/powerpoint/2010/main" val="4010853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1584</TotalTime>
  <Words>1347</Words>
  <Application>Microsoft Macintosh PowerPoint</Application>
  <PresentationFormat>Widescreen</PresentationFormat>
  <Paragraphs>225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Aptos</vt:lpstr>
      <vt:lpstr>Aptos Display</vt:lpstr>
      <vt:lpstr>Arial</vt:lpstr>
      <vt:lpstr>Courier</vt:lpstr>
      <vt:lpstr>Courier New</vt:lpstr>
      <vt:lpstr>Helvetica Neue</vt:lpstr>
      <vt:lpstr>Office Theme</vt:lpstr>
      <vt:lpstr>Carapace: Static–Dynamic Information Flow Control in Rust</vt:lpstr>
      <vt:lpstr>Motivating Example: Servo Web Browser</vt:lpstr>
      <vt:lpstr>Motivating Example: Servo Web Browser</vt:lpstr>
      <vt:lpstr>Motivating Example: Servo Web Browser</vt:lpstr>
      <vt:lpstr>Motivating Example: Servo Web Browser</vt:lpstr>
      <vt:lpstr>Cocoon [1]</vt:lpstr>
      <vt:lpstr>Carapace</vt:lpstr>
      <vt:lpstr>Carapace Retrofitting Process</vt:lpstr>
      <vt:lpstr>Motivating Example: Servo (Code)</vt:lpstr>
      <vt:lpstr>Motivating Example: Servo (Code)</vt:lpstr>
      <vt:lpstr>Motivating Example: Servo (Code)</vt:lpstr>
      <vt:lpstr>Retrofitted Programs</vt:lpstr>
      <vt:lpstr>Evaluation Metrics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Beardsley, Vincent</dc:creator>
  <cp:lastModifiedBy>Beardsley, Vincent</cp:lastModifiedBy>
  <cp:revision>126</cp:revision>
  <dcterms:created xsi:type="dcterms:W3CDTF">2025-03-24T18:23:56Z</dcterms:created>
  <dcterms:modified xsi:type="dcterms:W3CDTF">2025-10-18T05:21:16Z</dcterms:modified>
</cp:coreProperties>
</file>